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7556500" cy="10693400"/>
  <p:notesSz cx="7556500" cy="10693400"/>
  <p:defaultTextStyle>
    <a:defPPr>
      <a:defRPr lang="ru-RU"/>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AAAA"/>
    <a:srgbClr val="1774E5"/>
    <a:srgbClr val="21847D"/>
    <a:srgbClr val="AE1F23"/>
    <a:srgbClr val="976CAE"/>
    <a:srgbClr val="F18F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3078"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0" y="0"/>
            <a:ext cx="0" cy="0"/>
          </a:xfrm>
        </p:spPr>
        <p:txBody>
          <a:bodyPr>
            <a:normAutofit fontScale="25000" lnSpcReduction="20000"/>
          </a:bodyPr>
          <a:lstStyle/>
          <a:p>
            <a:pPr eaLnBrk="1" fontAlgn="auto" hangingPunct="1">
              <a:spcBef>
                <a:spcPts val="0"/>
              </a:spcBef>
              <a:spcAft>
                <a:spcPts val="0"/>
              </a:spcAft>
              <a:defRPr/>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0" y="0"/>
            <a:ext cx="0" cy="0"/>
          </a:xfrm>
        </p:spPr>
        <p:txBody>
          <a:bodyPr>
            <a:normAutofit fontScale="25000" lnSpcReduction="20000"/>
          </a:bodyPr>
          <a:lstStyle/>
          <a:p>
            <a:pPr eaLnBrk="1" fontAlgn="auto" hangingPunct="1">
              <a:spcBef>
                <a:spcPts val="0"/>
              </a:spcBef>
              <a:spcAft>
                <a:spcPts val="0"/>
              </a:spcAft>
              <a:defRPr/>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0" y="0"/>
            <a:ext cx="0" cy="0"/>
          </a:xfrm>
        </p:spPr>
        <p:txBody>
          <a:bodyPr>
            <a:normAutofit fontScale="25000" lnSpcReduction="20000"/>
          </a:bodyPr>
          <a:lstStyle/>
          <a:p>
            <a:pPr eaLnBrk="1" fontAlgn="auto" hangingPunct="1">
              <a:spcBef>
                <a:spcPts val="0"/>
              </a:spcBef>
              <a:spcAft>
                <a:spcPts val="0"/>
              </a:spcAft>
              <a:defRPr/>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0" y="0"/>
            <a:ext cx="0" cy="0"/>
          </a:xfrm>
        </p:spPr>
        <p:txBody>
          <a:bodyPr>
            <a:normAutofit fontScale="25000" lnSpcReduction="20000"/>
          </a:bodyPr>
          <a:lstStyle/>
          <a:p>
            <a:pPr eaLnBrk="1" fontAlgn="auto" hangingPunct="1">
              <a:spcBef>
                <a:spcPts val="0"/>
              </a:spcBef>
              <a:spcAft>
                <a:spcPts val="0"/>
              </a:spcAft>
              <a:defRPr/>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0" y="0"/>
            <a:ext cx="0" cy="0"/>
          </a:xfrm>
        </p:spPr>
        <p:txBody>
          <a:bodyPr>
            <a:normAutofit fontScale="25000" lnSpcReduction="20000"/>
          </a:bodyPr>
          <a:lstStyle/>
          <a:p>
            <a:pPr eaLnBrk="1" fontAlgn="auto" hangingPunct="1">
              <a:spcBef>
                <a:spcPts val="0"/>
              </a:spcBef>
              <a:spcAft>
                <a:spcPts val="0"/>
              </a:spcAft>
              <a:defRPr/>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0" y="0"/>
            <a:ext cx="0" cy="0"/>
          </a:xfrm>
        </p:spPr>
        <p:txBody>
          <a:bodyPr>
            <a:normAutofit fontScale="25000" lnSpcReduction="20000"/>
          </a:bodyPr>
          <a:lstStyle/>
          <a:p>
            <a:pPr eaLnBrk="1" fontAlgn="auto" hangingPunct="1">
              <a:spcBef>
                <a:spcPts val="0"/>
              </a:spcBef>
              <a:spcAft>
                <a:spcPts val="0"/>
              </a:spcAft>
              <a:defRPr/>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0" y="0"/>
            <a:ext cx="0" cy="0"/>
          </a:xfrm>
        </p:spPr>
        <p:txBody>
          <a:bodyPr>
            <a:normAutofit fontScale="25000" lnSpcReduction="20000"/>
          </a:bodyPr>
          <a:lstStyle/>
          <a:p>
            <a:pPr eaLnBrk="1" fontAlgn="auto" hangingPunct="1">
              <a:spcBef>
                <a:spcPts val="0"/>
              </a:spcBef>
              <a:spcAft>
                <a:spcPts val="0"/>
              </a:spcAft>
              <a:defRPr/>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0" y="0"/>
            <a:ext cx="0" cy="0"/>
          </a:xfrm>
        </p:spPr>
        <p:txBody>
          <a:bodyPr>
            <a:normAutofit fontScale="25000" lnSpcReduction="20000"/>
          </a:bodyPr>
          <a:lstStyle/>
          <a:p>
            <a:pPr eaLnBrk="1" fontAlgn="auto" hangingPunct="1">
              <a:spcBef>
                <a:spcPts val="0"/>
              </a:spcBef>
              <a:spcAft>
                <a:spcPts val="0"/>
              </a:spcAft>
              <a:defRPr/>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0" y="0"/>
            <a:ext cx="0" cy="0"/>
          </a:xfrm>
        </p:spPr>
        <p:txBody>
          <a:bodyPr>
            <a:normAutofit fontScale="25000" lnSpcReduction="20000"/>
          </a:bodyPr>
          <a:lstStyle/>
          <a:p>
            <a:pPr eaLnBrk="1" fontAlgn="auto" hangingPunct="1">
              <a:spcBef>
                <a:spcPts val="0"/>
              </a:spcBef>
              <a:spcAft>
                <a:spcPts val="0"/>
              </a:spcAft>
              <a:defRPr/>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3"/>
          </a:xfrm>
          <a:prstGeom prst="rect">
            <a:avLst/>
          </a:prstGeom>
        </p:spPr>
        <p:txBody>
          <a:bodyPr/>
          <a:lstStyle>
            <a:lvl1pPr>
              <a:defRPr/>
            </a:lvl1pPr>
          </a:lstStyle>
          <a:p>
            <a:endParaRPr/>
          </a:p>
        </p:txBody>
      </p:sp>
      <p:sp>
        <p:nvSpPr>
          <p:cNvPr id="3" name="Holder 3"/>
          <p:cNvSpPr>
            <a:spLocks noGrp="1"/>
          </p:cNvSpPr>
          <p:nvPr>
            <p:ph type="subTitle" idx="4"/>
          </p:nvPr>
        </p:nvSpPr>
        <p:spPr>
          <a:xfrm>
            <a:off x="1134427" y="5988304"/>
            <a:ext cx="5293994" cy="2673350"/>
          </a:xfrm>
          <a:prstGeom prst="rect">
            <a:avLst/>
          </a:prstGeom>
        </p:spPr>
        <p:txBody>
          <a:bodyPr/>
          <a:lstStyle>
            <a:lvl1pPr>
              <a:defRPr/>
            </a:lvl1pPr>
          </a:lstStyle>
          <a:p>
            <a:endParaRPr/>
          </a:p>
        </p:txBody>
      </p:sp>
      <p:sp>
        <p:nvSpPr>
          <p:cNvPr id="4" name="Holder 4"/>
          <p:cNvSpPr>
            <a:spLocks noGrp="1"/>
          </p:cNvSpPr>
          <p:nvPr>
            <p:ph type="ftr" sz="quarter" idx="10"/>
          </p:nvPr>
        </p:nvSpPr>
        <p:spPr/>
        <p:txBody>
          <a:bodyPr/>
          <a:lstStyle>
            <a:lvl1pPr>
              <a:defRPr/>
            </a:lvl1pPr>
          </a:lstStyle>
          <a:p>
            <a:pPr>
              <a:defRPr/>
            </a:pPr>
            <a:r>
              <a:t>CO</a:t>
            </a:r>
            <a:r>
              <a:rPr spc="-15"/>
              <a:t>N</a:t>
            </a:r>
            <a:r>
              <a:rPr spc="-50"/>
              <a:t>T</a:t>
            </a:r>
            <a:r>
              <a:rPr spc="25"/>
              <a:t>A</a:t>
            </a:r>
            <a:r>
              <a:rPr spc="-20"/>
              <a:t>C</a:t>
            </a:r>
            <a:r>
              <a:rPr spc="-25"/>
              <a:t>T</a:t>
            </a:r>
            <a:r>
              <a:rPr spc="35"/>
              <a:t>S</a:t>
            </a:r>
            <a:r>
              <a:rPr spc="-30"/>
              <a:t> </a:t>
            </a:r>
            <a:r>
              <a:rPr spc="10"/>
              <a:t>P</a:t>
            </a:r>
            <a:r>
              <a:rPr spc="-10"/>
              <a:t>R</a:t>
            </a:r>
            <a:r>
              <a:rPr spc="20"/>
              <a:t>E</a:t>
            </a:r>
            <a:r>
              <a:rPr spc="35"/>
              <a:t>S</a:t>
            </a:r>
            <a:r>
              <a:rPr spc="40"/>
              <a:t>S</a:t>
            </a:r>
            <a:r>
              <a:rPr spc="10"/>
              <a:t>E</a:t>
            </a:r>
            <a:r>
              <a:rPr spc="-30"/>
              <a:t> </a:t>
            </a:r>
            <a:r>
              <a:rPr sz="1000" spc="-120"/>
              <a:t>:</a:t>
            </a:r>
            <a:r>
              <a:rPr sz="1000" spc="-40"/>
              <a:t> </a:t>
            </a:r>
            <a:r>
              <a:rPr sz="1000" spc="15"/>
              <a:t>C</a:t>
            </a:r>
            <a:r>
              <a:rPr sz="1000" spc="-10"/>
              <a:t>hr</a:t>
            </a:r>
            <a:r>
              <a:rPr sz="1000" spc="15"/>
              <a:t>i</a:t>
            </a:r>
            <a:r>
              <a:rPr sz="1000" spc="50"/>
              <a:t>s</a:t>
            </a:r>
            <a:r>
              <a:rPr sz="1000" spc="20"/>
              <a:t>ti</a:t>
            </a:r>
            <a:r>
              <a:rPr sz="1000" spc="15"/>
              <a:t>n</a:t>
            </a:r>
            <a:r>
              <a:rPr sz="1000" spc="-10"/>
              <a:t>e</a:t>
            </a:r>
            <a:r>
              <a:rPr sz="1000" spc="-35"/>
              <a:t> </a:t>
            </a:r>
            <a:r>
              <a:rPr sz="1000" spc="25"/>
              <a:t>A</a:t>
            </a:r>
            <a:r>
              <a:rPr sz="1000" spc="-15"/>
              <a:t>r</a:t>
            </a:r>
            <a:r>
              <a:rPr sz="1000" spc="5"/>
              <a:t>n</a:t>
            </a:r>
            <a:r>
              <a:rPr sz="1000" spc="0"/>
              <a:t>o</a:t>
            </a:r>
            <a:r>
              <a:rPr sz="1000" spc="-30"/>
              <a:t>l</a:t>
            </a:r>
            <a:r>
              <a:rPr sz="1000" spc="-65"/>
              <a:t> </a:t>
            </a:r>
            <a:r>
              <a:rPr sz="1000" spc="50"/>
              <a:t>c</a:t>
            </a:r>
            <a:r>
              <a:rPr sz="1000" spc="30"/>
              <a:t>a</a:t>
            </a:r>
            <a:r>
              <a:rPr sz="1000" spc="-30"/>
              <a:t>r</a:t>
            </a:r>
            <a:r>
              <a:rPr sz="1000" spc="-20"/>
              <a:t>n</a:t>
            </a:r>
            <a:r>
              <a:rPr sz="1000" spc="-25"/>
              <a:t>o</a:t>
            </a:r>
            <a:r>
              <a:rPr sz="1000" spc="-30"/>
              <a:t>l</a:t>
            </a:r>
            <a:r>
              <a:rPr sz="1000" spc="25"/>
              <a:t>@</a:t>
            </a:r>
            <a:r>
              <a:rPr sz="1000" spc="-40"/>
              <a:t>m</a:t>
            </a:r>
            <a:r>
              <a:rPr sz="1000" spc="5"/>
              <a:t>ezz</a:t>
            </a:r>
            <a:r>
              <a:rPr sz="1000" spc="-25"/>
              <a:t>o</a:t>
            </a:r>
            <a:r>
              <a:rPr sz="1000" spc="-30"/>
              <a:t>.fr</a:t>
            </a:r>
            <a:r>
              <a:rPr sz="1000" spc="-70"/>
              <a:t>,</a:t>
            </a:r>
            <a:r>
              <a:rPr sz="1000" spc="-85"/>
              <a:t> </a:t>
            </a:r>
            <a:r>
              <a:rPr sz="1000" spc="-40"/>
              <a:t>Y</a:t>
            </a:r>
            <a:r>
              <a:rPr sz="1000" spc="0"/>
              <a:t>o</a:t>
            </a:r>
            <a:r>
              <a:rPr sz="1000" spc="70"/>
              <a:t>a</a:t>
            </a:r>
            <a:r>
              <a:rPr sz="1000" spc="0"/>
              <a:t>n</a:t>
            </a:r>
            <a:r>
              <a:rPr sz="1000" spc="-25"/>
              <a:t>n</a:t>
            </a:r>
            <a:r>
              <a:rPr sz="1000" spc="-40"/>
              <a:t> </a:t>
            </a:r>
            <a:r>
              <a:rPr sz="1000" spc="25"/>
              <a:t>J</a:t>
            </a:r>
            <a:r>
              <a:rPr sz="1000" spc="60"/>
              <a:t>a</a:t>
            </a:r>
            <a:r>
              <a:rPr sz="1000" spc="50"/>
              <a:t>c</a:t>
            </a:r>
            <a:r>
              <a:rPr sz="1000" spc="15"/>
              <a:t>q</a:t>
            </a:r>
            <a:r>
              <a:rPr sz="1000" spc="0"/>
              <a:t>ue</a:t>
            </a:r>
            <a:r>
              <a:rPr sz="1000" spc="5"/>
              <a:t>t</a:t>
            </a:r>
            <a:r>
              <a:rPr sz="1000" spc="-55"/>
              <a:t> </a:t>
            </a:r>
            <a:r>
              <a:rPr sz="1000" spc="-50"/>
              <a:t>y</a:t>
            </a:r>
            <a:r>
              <a:rPr sz="1000" spc="-25"/>
              <a:t>j</a:t>
            </a:r>
            <a:r>
              <a:rPr sz="1000" spc="30"/>
              <a:t>a</a:t>
            </a:r>
            <a:r>
              <a:rPr sz="1000" spc="50"/>
              <a:t>c</a:t>
            </a:r>
            <a:r>
              <a:rPr sz="1000" spc="5"/>
              <a:t>q</a:t>
            </a:r>
            <a:r>
              <a:rPr sz="1000" spc="-40"/>
              <a:t>u</a:t>
            </a:r>
            <a:r>
              <a:rPr sz="1000" spc="5"/>
              <a:t>e</a:t>
            </a:r>
            <a:r>
              <a:rPr sz="1000" spc="10"/>
              <a:t>t</a:t>
            </a:r>
            <a:r>
              <a:rPr sz="1000" spc="-10"/>
              <a:t>@</a:t>
            </a:r>
            <a:r>
              <a:rPr sz="1000" spc="-15"/>
              <a:t>m</a:t>
            </a:r>
            <a:r>
              <a:rPr sz="1000" spc="5"/>
              <a:t>ezz</a:t>
            </a:r>
            <a:r>
              <a:rPr sz="1000" spc="-25"/>
              <a:t>o</a:t>
            </a:r>
            <a:r>
              <a:rPr sz="1000" spc="-30"/>
              <a:t>.fr</a:t>
            </a:r>
            <a:endParaRPr spc="0"/>
          </a:p>
        </p:txBody>
      </p:sp>
      <p:sp>
        <p:nvSpPr>
          <p:cNvPr id="5" name="Holder 5"/>
          <p:cNvSpPr>
            <a:spLocks noGrp="1"/>
          </p:cNvSpPr>
          <p:nvPr>
            <p:ph type="dt" sz="half" idx="11"/>
          </p:nvPr>
        </p:nvSpPr>
        <p:spPr/>
        <p:txBody>
          <a:bodyPr/>
          <a:lstStyle>
            <a:lvl1pPr>
              <a:defRPr/>
            </a:lvl1pPr>
          </a:lstStyle>
          <a:p>
            <a:pPr>
              <a:defRPr/>
            </a:pPr>
            <a:fld id="{BACA3633-7815-4D8A-A1F9-EDA509E2A498}" type="datetimeFigureOut">
              <a:rPr lang="en-US"/>
              <a:pPr>
                <a:defRPr/>
              </a:pPr>
              <a:t>6/10/2024</a:t>
            </a:fld>
            <a:endParaRPr lang="en-US"/>
          </a:p>
        </p:txBody>
      </p:sp>
      <p:sp>
        <p:nvSpPr>
          <p:cNvPr id="6" name="Holder 6"/>
          <p:cNvSpPr>
            <a:spLocks noGrp="1"/>
          </p:cNvSpPr>
          <p:nvPr>
            <p:ph type="sldNum" sz="quarter" idx="12"/>
          </p:nvPr>
        </p:nvSpPr>
        <p:spPr/>
        <p:txBody>
          <a:bodyPr/>
          <a:lstStyle>
            <a:lvl1pPr>
              <a:defRPr/>
            </a:lvl1pPr>
          </a:lstStyle>
          <a:p>
            <a:pPr>
              <a:defRPr/>
            </a:pPr>
            <a:fld id="{5A836D55-2551-4317-9DC4-C7419F00EFFA}" type="slidenum">
              <a:rPr/>
              <a:pPr>
                <a:defRPr/>
              </a:pPr>
              <a:t>‹#›</a:t>
            </a:fld>
            <a:endParaRPr/>
          </a:p>
        </p:txBody>
      </p:sp>
    </p:spTree>
    <p:extLst>
      <p:ext uri="{BB962C8B-B14F-4D97-AF65-F5344CB8AC3E}">
        <p14:creationId xmlns:p14="http://schemas.microsoft.com/office/powerpoint/2010/main" val="573020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a:lvl1pPr>
          </a:lstStyle>
          <a:p>
            <a:endParaRPr/>
          </a:p>
        </p:txBody>
      </p:sp>
      <p:sp>
        <p:nvSpPr>
          <p:cNvPr id="3" name="Holder 3"/>
          <p:cNvSpPr>
            <a:spLocks noGrp="1"/>
          </p:cNvSpPr>
          <p:nvPr>
            <p:ph type="body" idx="1"/>
          </p:nvPr>
        </p:nvSpPr>
        <p:spPr/>
        <p:txBody>
          <a:bodyPr/>
          <a:lstStyle>
            <a:lvl1pPr>
              <a:defRPr/>
            </a:lvl1pPr>
          </a:lstStyle>
          <a:p>
            <a:endParaRPr/>
          </a:p>
        </p:txBody>
      </p:sp>
      <p:sp>
        <p:nvSpPr>
          <p:cNvPr id="4" name="Holder 4"/>
          <p:cNvSpPr>
            <a:spLocks noGrp="1"/>
          </p:cNvSpPr>
          <p:nvPr>
            <p:ph type="ftr" sz="quarter" idx="10"/>
          </p:nvPr>
        </p:nvSpPr>
        <p:spPr/>
        <p:txBody>
          <a:bodyPr/>
          <a:lstStyle>
            <a:lvl1pPr>
              <a:defRPr/>
            </a:lvl1pPr>
          </a:lstStyle>
          <a:p>
            <a:pPr>
              <a:defRPr/>
            </a:pPr>
            <a:r>
              <a:t>CO</a:t>
            </a:r>
            <a:r>
              <a:rPr spc="-15"/>
              <a:t>N</a:t>
            </a:r>
            <a:r>
              <a:rPr spc="-50"/>
              <a:t>T</a:t>
            </a:r>
            <a:r>
              <a:rPr spc="25"/>
              <a:t>A</a:t>
            </a:r>
            <a:r>
              <a:rPr spc="-20"/>
              <a:t>C</a:t>
            </a:r>
            <a:r>
              <a:rPr spc="-25"/>
              <a:t>T</a:t>
            </a:r>
            <a:r>
              <a:rPr spc="35"/>
              <a:t>S</a:t>
            </a:r>
            <a:r>
              <a:rPr spc="-30"/>
              <a:t> </a:t>
            </a:r>
            <a:r>
              <a:rPr spc="10"/>
              <a:t>P</a:t>
            </a:r>
            <a:r>
              <a:rPr spc="-10"/>
              <a:t>R</a:t>
            </a:r>
            <a:r>
              <a:rPr spc="20"/>
              <a:t>E</a:t>
            </a:r>
            <a:r>
              <a:rPr spc="35"/>
              <a:t>S</a:t>
            </a:r>
            <a:r>
              <a:rPr spc="40"/>
              <a:t>S</a:t>
            </a:r>
            <a:r>
              <a:rPr spc="10"/>
              <a:t>E</a:t>
            </a:r>
            <a:r>
              <a:rPr spc="-30"/>
              <a:t> </a:t>
            </a:r>
            <a:r>
              <a:rPr sz="1000" spc="-120"/>
              <a:t>:</a:t>
            </a:r>
            <a:r>
              <a:rPr sz="1000" spc="-40"/>
              <a:t> </a:t>
            </a:r>
            <a:r>
              <a:rPr sz="1000" spc="15"/>
              <a:t>C</a:t>
            </a:r>
            <a:r>
              <a:rPr sz="1000" spc="-10"/>
              <a:t>hr</a:t>
            </a:r>
            <a:r>
              <a:rPr sz="1000" spc="15"/>
              <a:t>i</a:t>
            </a:r>
            <a:r>
              <a:rPr sz="1000" spc="50"/>
              <a:t>s</a:t>
            </a:r>
            <a:r>
              <a:rPr sz="1000" spc="20"/>
              <a:t>ti</a:t>
            </a:r>
            <a:r>
              <a:rPr sz="1000" spc="15"/>
              <a:t>n</a:t>
            </a:r>
            <a:r>
              <a:rPr sz="1000" spc="-10"/>
              <a:t>e</a:t>
            </a:r>
            <a:r>
              <a:rPr sz="1000" spc="-35"/>
              <a:t> </a:t>
            </a:r>
            <a:r>
              <a:rPr sz="1000" spc="25"/>
              <a:t>A</a:t>
            </a:r>
            <a:r>
              <a:rPr sz="1000" spc="-15"/>
              <a:t>r</a:t>
            </a:r>
            <a:r>
              <a:rPr sz="1000" spc="5"/>
              <a:t>n</a:t>
            </a:r>
            <a:r>
              <a:rPr sz="1000" spc="0"/>
              <a:t>o</a:t>
            </a:r>
            <a:r>
              <a:rPr sz="1000" spc="-30"/>
              <a:t>l</a:t>
            </a:r>
            <a:r>
              <a:rPr sz="1000" spc="-65"/>
              <a:t> </a:t>
            </a:r>
            <a:r>
              <a:rPr sz="1000" spc="50"/>
              <a:t>c</a:t>
            </a:r>
            <a:r>
              <a:rPr sz="1000" spc="30"/>
              <a:t>a</a:t>
            </a:r>
            <a:r>
              <a:rPr sz="1000" spc="-30"/>
              <a:t>r</a:t>
            </a:r>
            <a:r>
              <a:rPr sz="1000" spc="-20"/>
              <a:t>n</a:t>
            </a:r>
            <a:r>
              <a:rPr sz="1000" spc="-25"/>
              <a:t>o</a:t>
            </a:r>
            <a:r>
              <a:rPr sz="1000" spc="-30"/>
              <a:t>l</a:t>
            </a:r>
            <a:r>
              <a:rPr sz="1000" spc="25"/>
              <a:t>@</a:t>
            </a:r>
            <a:r>
              <a:rPr sz="1000" spc="-40"/>
              <a:t>m</a:t>
            </a:r>
            <a:r>
              <a:rPr sz="1000" spc="5"/>
              <a:t>ezz</a:t>
            </a:r>
            <a:r>
              <a:rPr sz="1000" spc="-25"/>
              <a:t>o</a:t>
            </a:r>
            <a:r>
              <a:rPr sz="1000" spc="-30"/>
              <a:t>.fr</a:t>
            </a:r>
            <a:r>
              <a:rPr sz="1000" spc="-70"/>
              <a:t>,</a:t>
            </a:r>
            <a:r>
              <a:rPr sz="1000" spc="-85"/>
              <a:t> </a:t>
            </a:r>
            <a:r>
              <a:rPr sz="1000" spc="-40"/>
              <a:t>Y</a:t>
            </a:r>
            <a:r>
              <a:rPr sz="1000" spc="0"/>
              <a:t>o</a:t>
            </a:r>
            <a:r>
              <a:rPr sz="1000" spc="70"/>
              <a:t>a</a:t>
            </a:r>
            <a:r>
              <a:rPr sz="1000" spc="0"/>
              <a:t>n</a:t>
            </a:r>
            <a:r>
              <a:rPr sz="1000" spc="-25"/>
              <a:t>n</a:t>
            </a:r>
            <a:r>
              <a:rPr sz="1000" spc="-40"/>
              <a:t> </a:t>
            </a:r>
            <a:r>
              <a:rPr sz="1000" spc="25"/>
              <a:t>J</a:t>
            </a:r>
            <a:r>
              <a:rPr sz="1000" spc="60"/>
              <a:t>a</a:t>
            </a:r>
            <a:r>
              <a:rPr sz="1000" spc="50"/>
              <a:t>c</a:t>
            </a:r>
            <a:r>
              <a:rPr sz="1000" spc="15"/>
              <a:t>q</a:t>
            </a:r>
            <a:r>
              <a:rPr sz="1000" spc="0"/>
              <a:t>ue</a:t>
            </a:r>
            <a:r>
              <a:rPr sz="1000" spc="5"/>
              <a:t>t</a:t>
            </a:r>
            <a:r>
              <a:rPr sz="1000" spc="-55"/>
              <a:t> </a:t>
            </a:r>
            <a:r>
              <a:rPr sz="1000" spc="-50"/>
              <a:t>y</a:t>
            </a:r>
            <a:r>
              <a:rPr sz="1000" spc="-25"/>
              <a:t>j</a:t>
            </a:r>
            <a:r>
              <a:rPr sz="1000" spc="30"/>
              <a:t>a</a:t>
            </a:r>
            <a:r>
              <a:rPr sz="1000" spc="50"/>
              <a:t>c</a:t>
            </a:r>
            <a:r>
              <a:rPr sz="1000" spc="5"/>
              <a:t>q</a:t>
            </a:r>
            <a:r>
              <a:rPr sz="1000" spc="-40"/>
              <a:t>u</a:t>
            </a:r>
            <a:r>
              <a:rPr sz="1000" spc="5"/>
              <a:t>e</a:t>
            </a:r>
            <a:r>
              <a:rPr sz="1000" spc="10"/>
              <a:t>t</a:t>
            </a:r>
            <a:r>
              <a:rPr sz="1000" spc="-10"/>
              <a:t>@</a:t>
            </a:r>
            <a:r>
              <a:rPr sz="1000" spc="-15"/>
              <a:t>m</a:t>
            </a:r>
            <a:r>
              <a:rPr sz="1000" spc="5"/>
              <a:t>ezz</a:t>
            </a:r>
            <a:r>
              <a:rPr sz="1000" spc="-25"/>
              <a:t>o</a:t>
            </a:r>
            <a:r>
              <a:rPr sz="1000" spc="-30"/>
              <a:t>.fr</a:t>
            </a:r>
            <a:endParaRPr spc="0"/>
          </a:p>
        </p:txBody>
      </p:sp>
      <p:sp>
        <p:nvSpPr>
          <p:cNvPr id="5" name="Holder 5"/>
          <p:cNvSpPr>
            <a:spLocks noGrp="1"/>
          </p:cNvSpPr>
          <p:nvPr>
            <p:ph type="dt" sz="half" idx="11"/>
          </p:nvPr>
        </p:nvSpPr>
        <p:spPr/>
        <p:txBody>
          <a:bodyPr/>
          <a:lstStyle>
            <a:lvl1pPr>
              <a:defRPr/>
            </a:lvl1pPr>
          </a:lstStyle>
          <a:p>
            <a:pPr>
              <a:defRPr/>
            </a:pPr>
            <a:fld id="{93B89BCD-5D81-4705-AA54-75434E63B51F}" type="datetimeFigureOut">
              <a:rPr lang="en-US"/>
              <a:pPr>
                <a:defRPr/>
              </a:pPr>
              <a:t>6/10/2024</a:t>
            </a:fld>
            <a:endParaRPr lang="en-US"/>
          </a:p>
        </p:txBody>
      </p:sp>
      <p:sp>
        <p:nvSpPr>
          <p:cNvPr id="6" name="Holder 6"/>
          <p:cNvSpPr>
            <a:spLocks noGrp="1"/>
          </p:cNvSpPr>
          <p:nvPr>
            <p:ph type="sldNum" sz="quarter" idx="12"/>
          </p:nvPr>
        </p:nvSpPr>
        <p:spPr/>
        <p:txBody>
          <a:bodyPr/>
          <a:lstStyle>
            <a:lvl1pPr>
              <a:defRPr/>
            </a:lvl1pPr>
          </a:lstStyle>
          <a:p>
            <a:pPr>
              <a:defRPr/>
            </a:pPr>
            <a:fld id="{11104505-C30C-41B4-8641-8739E56B5966}" type="slidenum">
              <a:rPr/>
              <a:pPr>
                <a:defRPr/>
              </a:pPr>
              <a:t>‹#›</a:t>
            </a:fld>
            <a:endParaRPr/>
          </a:p>
        </p:txBody>
      </p:sp>
    </p:spTree>
    <p:extLst>
      <p:ext uri="{BB962C8B-B14F-4D97-AF65-F5344CB8AC3E}">
        <p14:creationId xmlns:p14="http://schemas.microsoft.com/office/powerpoint/2010/main" val="1997387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a:lstStyle>
            <a:lvl1pPr>
              <a:defRPr/>
            </a:lvl1pPr>
          </a:lstStyle>
          <a:p>
            <a:endParaRPr/>
          </a:p>
        </p:txBody>
      </p:sp>
      <p:sp>
        <p:nvSpPr>
          <p:cNvPr id="5" name="Holder 4"/>
          <p:cNvSpPr>
            <a:spLocks noGrp="1"/>
          </p:cNvSpPr>
          <p:nvPr>
            <p:ph type="ftr" sz="quarter" idx="10"/>
          </p:nvPr>
        </p:nvSpPr>
        <p:spPr/>
        <p:txBody>
          <a:bodyPr/>
          <a:lstStyle>
            <a:lvl1pPr>
              <a:defRPr/>
            </a:lvl1pPr>
          </a:lstStyle>
          <a:p>
            <a:pPr>
              <a:defRPr/>
            </a:pPr>
            <a:r>
              <a:t>CO</a:t>
            </a:r>
            <a:r>
              <a:rPr spc="-15"/>
              <a:t>N</a:t>
            </a:r>
            <a:r>
              <a:rPr spc="-50"/>
              <a:t>T</a:t>
            </a:r>
            <a:r>
              <a:rPr spc="25"/>
              <a:t>A</a:t>
            </a:r>
            <a:r>
              <a:rPr spc="-20"/>
              <a:t>C</a:t>
            </a:r>
            <a:r>
              <a:rPr spc="-25"/>
              <a:t>T</a:t>
            </a:r>
            <a:r>
              <a:rPr spc="35"/>
              <a:t>S</a:t>
            </a:r>
            <a:r>
              <a:rPr spc="-30"/>
              <a:t> </a:t>
            </a:r>
            <a:r>
              <a:rPr spc="10"/>
              <a:t>P</a:t>
            </a:r>
            <a:r>
              <a:rPr spc="-10"/>
              <a:t>R</a:t>
            </a:r>
            <a:r>
              <a:rPr spc="20"/>
              <a:t>E</a:t>
            </a:r>
            <a:r>
              <a:rPr spc="35"/>
              <a:t>S</a:t>
            </a:r>
            <a:r>
              <a:rPr spc="40"/>
              <a:t>S</a:t>
            </a:r>
            <a:r>
              <a:rPr spc="10"/>
              <a:t>E</a:t>
            </a:r>
            <a:r>
              <a:rPr spc="-30"/>
              <a:t> </a:t>
            </a:r>
            <a:r>
              <a:rPr sz="1000" spc="-120"/>
              <a:t>:</a:t>
            </a:r>
            <a:r>
              <a:rPr sz="1000" spc="-40"/>
              <a:t> </a:t>
            </a:r>
            <a:r>
              <a:rPr sz="1000" spc="15"/>
              <a:t>C</a:t>
            </a:r>
            <a:r>
              <a:rPr sz="1000" spc="-10"/>
              <a:t>hr</a:t>
            </a:r>
            <a:r>
              <a:rPr sz="1000" spc="15"/>
              <a:t>i</a:t>
            </a:r>
            <a:r>
              <a:rPr sz="1000" spc="50"/>
              <a:t>s</a:t>
            </a:r>
            <a:r>
              <a:rPr sz="1000" spc="20"/>
              <a:t>ti</a:t>
            </a:r>
            <a:r>
              <a:rPr sz="1000" spc="15"/>
              <a:t>n</a:t>
            </a:r>
            <a:r>
              <a:rPr sz="1000" spc="-10"/>
              <a:t>e</a:t>
            </a:r>
            <a:r>
              <a:rPr sz="1000" spc="-35"/>
              <a:t> </a:t>
            </a:r>
            <a:r>
              <a:rPr sz="1000" spc="25"/>
              <a:t>A</a:t>
            </a:r>
            <a:r>
              <a:rPr sz="1000" spc="-15"/>
              <a:t>r</a:t>
            </a:r>
            <a:r>
              <a:rPr sz="1000" spc="5"/>
              <a:t>n</a:t>
            </a:r>
            <a:r>
              <a:rPr sz="1000" spc="0"/>
              <a:t>o</a:t>
            </a:r>
            <a:r>
              <a:rPr sz="1000" spc="-30"/>
              <a:t>l</a:t>
            </a:r>
            <a:r>
              <a:rPr sz="1000" spc="-65"/>
              <a:t> </a:t>
            </a:r>
            <a:r>
              <a:rPr sz="1000" spc="50"/>
              <a:t>c</a:t>
            </a:r>
            <a:r>
              <a:rPr sz="1000" spc="30"/>
              <a:t>a</a:t>
            </a:r>
            <a:r>
              <a:rPr sz="1000" spc="-30"/>
              <a:t>r</a:t>
            </a:r>
            <a:r>
              <a:rPr sz="1000" spc="-20"/>
              <a:t>n</a:t>
            </a:r>
            <a:r>
              <a:rPr sz="1000" spc="-25"/>
              <a:t>o</a:t>
            </a:r>
            <a:r>
              <a:rPr sz="1000" spc="-30"/>
              <a:t>l</a:t>
            </a:r>
            <a:r>
              <a:rPr sz="1000" spc="25"/>
              <a:t>@</a:t>
            </a:r>
            <a:r>
              <a:rPr sz="1000" spc="-40"/>
              <a:t>m</a:t>
            </a:r>
            <a:r>
              <a:rPr sz="1000" spc="5"/>
              <a:t>ezz</a:t>
            </a:r>
            <a:r>
              <a:rPr sz="1000" spc="-25"/>
              <a:t>o</a:t>
            </a:r>
            <a:r>
              <a:rPr sz="1000" spc="-30"/>
              <a:t>.fr</a:t>
            </a:r>
            <a:r>
              <a:rPr sz="1000" spc="-70"/>
              <a:t>,</a:t>
            </a:r>
            <a:r>
              <a:rPr sz="1000" spc="-85"/>
              <a:t> </a:t>
            </a:r>
            <a:r>
              <a:rPr sz="1000" spc="-40"/>
              <a:t>Y</a:t>
            </a:r>
            <a:r>
              <a:rPr sz="1000" spc="0"/>
              <a:t>o</a:t>
            </a:r>
            <a:r>
              <a:rPr sz="1000" spc="70"/>
              <a:t>a</a:t>
            </a:r>
            <a:r>
              <a:rPr sz="1000" spc="0"/>
              <a:t>n</a:t>
            </a:r>
            <a:r>
              <a:rPr sz="1000" spc="-25"/>
              <a:t>n</a:t>
            </a:r>
            <a:r>
              <a:rPr sz="1000" spc="-40"/>
              <a:t> </a:t>
            </a:r>
            <a:r>
              <a:rPr sz="1000" spc="25"/>
              <a:t>J</a:t>
            </a:r>
            <a:r>
              <a:rPr sz="1000" spc="60"/>
              <a:t>a</a:t>
            </a:r>
            <a:r>
              <a:rPr sz="1000" spc="50"/>
              <a:t>c</a:t>
            </a:r>
            <a:r>
              <a:rPr sz="1000" spc="15"/>
              <a:t>q</a:t>
            </a:r>
            <a:r>
              <a:rPr sz="1000" spc="0"/>
              <a:t>ue</a:t>
            </a:r>
            <a:r>
              <a:rPr sz="1000" spc="5"/>
              <a:t>t</a:t>
            </a:r>
            <a:r>
              <a:rPr sz="1000" spc="-55"/>
              <a:t> </a:t>
            </a:r>
            <a:r>
              <a:rPr sz="1000" spc="-50"/>
              <a:t>y</a:t>
            </a:r>
            <a:r>
              <a:rPr sz="1000" spc="-25"/>
              <a:t>j</a:t>
            </a:r>
            <a:r>
              <a:rPr sz="1000" spc="30"/>
              <a:t>a</a:t>
            </a:r>
            <a:r>
              <a:rPr sz="1000" spc="50"/>
              <a:t>c</a:t>
            </a:r>
            <a:r>
              <a:rPr sz="1000" spc="5"/>
              <a:t>q</a:t>
            </a:r>
            <a:r>
              <a:rPr sz="1000" spc="-40"/>
              <a:t>u</a:t>
            </a:r>
            <a:r>
              <a:rPr sz="1000" spc="5"/>
              <a:t>e</a:t>
            </a:r>
            <a:r>
              <a:rPr sz="1000" spc="10"/>
              <a:t>t</a:t>
            </a:r>
            <a:r>
              <a:rPr sz="1000" spc="-10"/>
              <a:t>@</a:t>
            </a:r>
            <a:r>
              <a:rPr sz="1000" spc="-15"/>
              <a:t>m</a:t>
            </a:r>
            <a:r>
              <a:rPr sz="1000" spc="5"/>
              <a:t>ezz</a:t>
            </a:r>
            <a:r>
              <a:rPr sz="1000" spc="-25"/>
              <a:t>o</a:t>
            </a:r>
            <a:r>
              <a:rPr sz="1000" spc="-30"/>
              <a:t>.fr</a:t>
            </a:r>
            <a:endParaRPr spc="0"/>
          </a:p>
        </p:txBody>
      </p:sp>
      <p:sp>
        <p:nvSpPr>
          <p:cNvPr id="6" name="Holder 5"/>
          <p:cNvSpPr>
            <a:spLocks noGrp="1"/>
          </p:cNvSpPr>
          <p:nvPr>
            <p:ph type="dt" sz="half" idx="11"/>
          </p:nvPr>
        </p:nvSpPr>
        <p:spPr/>
        <p:txBody>
          <a:bodyPr/>
          <a:lstStyle>
            <a:lvl1pPr>
              <a:defRPr/>
            </a:lvl1pPr>
          </a:lstStyle>
          <a:p>
            <a:pPr>
              <a:defRPr/>
            </a:pPr>
            <a:fld id="{389F2217-9385-401E-850D-3D0CBFA8D024}" type="datetimeFigureOut">
              <a:rPr lang="en-US"/>
              <a:pPr>
                <a:defRPr/>
              </a:pPr>
              <a:t>6/10/2024</a:t>
            </a:fld>
            <a:endParaRPr lang="en-US"/>
          </a:p>
        </p:txBody>
      </p:sp>
      <p:sp>
        <p:nvSpPr>
          <p:cNvPr id="7" name="Holder 6"/>
          <p:cNvSpPr>
            <a:spLocks noGrp="1"/>
          </p:cNvSpPr>
          <p:nvPr>
            <p:ph type="sldNum" sz="quarter" idx="12"/>
          </p:nvPr>
        </p:nvSpPr>
        <p:spPr/>
        <p:txBody>
          <a:bodyPr/>
          <a:lstStyle>
            <a:lvl1pPr>
              <a:defRPr/>
            </a:lvl1pPr>
          </a:lstStyle>
          <a:p>
            <a:pPr>
              <a:defRPr/>
            </a:pPr>
            <a:fld id="{E197FC10-57E7-4B0A-B316-CBD0C0AFAE6E}" type="slidenum">
              <a:rPr/>
              <a:pPr>
                <a:defRPr/>
              </a:pPr>
              <a:t>‹#›</a:t>
            </a:fld>
            <a:endParaRPr/>
          </a:p>
        </p:txBody>
      </p:sp>
    </p:spTree>
    <p:extLst>
      <p:ext uri="{BB962C8B-B14F-4D97-AF65-F5344CB8AC3E}">
        <p14:creationId xmlns:p14="http://schemas.microsoft.com/office/powerpoint/2010/main" val="2432365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a:lvl1pPr>
          </a:lstStyle>
          <a:p>
            <a:endParaRPr/>
          </a:p>
        </p:txBody>
      </p:sp>
      <p:sp>
        <p:nvSpPr>
          <p:cNvPr id="3" name="Holder 4"/>
          <p:cNvSpPr>
            <a:spLocks noGrp="1"/>
          </p:cNvSpPr>
          <p:nvPr>
            <p:ph type="ftr" sz="quarter" idx="10"/>
          </p:nvPr>
        </p:nvSpPr>
        <p:spPr/>
        <p:txBody>
          <a:bodyPr/>
          <a:lstStyle>
            <a:lvl1pPr>
              <a:defRPr/>
            </a:lvl1pPr>
          </a:lstStyle>
          <a:p>
            <a:pPr>
              <a:defRPr/>
            </a:pPr>
            <a:r>
              <a:t>CO</a:t>
            </a:r>
            <a:r>
              <a:rPr spc="-15"/>
              <a:t>N</a:t>
            </a:r>
            <a:r>
              <a:rPr spc="-50"/>
              <a:t>T</a:t>
            </a:r>
            <a:r>
              <a:rPr spc="25"/>
              <a:t>A</a:t>
            </a:r>
            <a:r>
              <a:rPr spc="-20"/>
              <a:t>C</a:t>
            </a:r>
            <a:r>
              <a:rPr spc="-25"/>
              <a:t>T</a:t>
            </a:r>
            <a:r>
              <a:rPr spc="35"/>
              <a:t>S</a:t>
            </a:r>
            <a:r>
              <a:rPr spc="-30"/>
              <a:t> </a:t>
            </a:r>
            <a:r>
              <a:rPr spc="10"/>
              <a:t>P</a:t>
            </a:r>
            <a:r>
              <a:rPr spc="-10"/>
              <a:t>R</a:t>
            </a:r>
            <a:r>
              <a:rPr spc="20"/>
              <a:t>E</a:t>
            </a:r>
            <a:r>
              <a:rPr spc="35"/>
              <a:t>S</a:t>
            </a:r>
            <a:r>
              <a:rPr spc="40"/>
              <a:t>S</a:t>
            </a:r>
            <a:r>
              <a:rPr spc="10"/>
              <a:t>E</a:t>
            </a:r>
            <a:r>
              <a:rPr spc="-30"/>
              <a:t> </a:t>
            </a:r>
            <a:r>
              <a:rPr sz="1000" spc="-120"/>
              <a:t>:</a:t>
            </a:r>
            <a:r>
              <a:rPr sz="1000" spc="-40"/>
              <a:t> </a:t>
            </a:r>
            <a:r>
              <a:rPr sz="1000" spc="15"/>
              <a:t>C</a:t>
            </a:r>
            <a:r>
              <a:rPr sz="1000" spc="-10"/>
              <a:t>hr</a:t>
            </a:r>
            <a:r>
              <a:rPr sz="1000" spc="15"/>
              <a:t>i</a:t>
            </a:r>
            <a:r>
              <a:rPr sz="1000" spc="50"/>
              <a:t>s</a:t>
            </a:r>
            <a:r>
              <a:rPr sz="1000" spc="20"/>
              <a:t>ti</a:t>
            </a:r>
            <a:r>
              <a:rPr sz="1000" spc="15"/>
              <a:t>n</a:t>
            </a:r>
            <a:r>
              <a:rPr sz="1000" spc="-10"/>
              <a:t>e</a:t>
            </a:r>
            <a:r>
              <a:rPr sz="1000" spc="-35"/>
              <a:t> </a:t>
            </a:r>
            <a:r>
              <a:rPr sz="1000" spc="25"/>
              <a:t>A</a:t>
            </a:r>
            <a:r>
              <a:rPr sz="1000" spc="-15"/>
              <a:t>r</a:t>
            </a:r>
            <a:r>
              <a:rPr sz="1000" spc="5"/>
              <a:t>n</a:t>
            </a:r>
            <a:r>
              <a:rPr sz="1000" spc="0"/>
              <a:t>o</a:t>
            </a:r>
            <a:r>
              <a:rPr sz="1000" spc="-30"/>
              <a:t>l</a:t>
            </a:r>
            <a:r>
              <a:rPr sz="1000" spc="-65"/>
              <a:t> </a:t>
            </a:r>
            <a:r>
              <a:rPr sz="1000" spc="50"/>
              <a:t>c</a:t>
            </a:r>
            <a:r>
              <a:rPr sz="1000" spc="30"/>
              <a:t>a</a:t>
            </a:r>
            <a:r>
              <a:rPr sz="1000" spc="-30"/>
              <a:t>r</a:t>
            </a:r>
            <a:r>
              <a:rPr sz="1000" spc="-20"/>
              <a:t>n</a:t>
            </a:r>
            <a:r>
              <a:rPr sz="1000" spc="-25"/>
              <a:t>o</a:t>
            </a:r>
            <a:r>
              <a:rPr sz="1000" spc="-30"/>
              <a:t>l</a:t>
            </a:r>
            <a:r>
              <a:rPr sz="1000" spc="25"/>
              <a:t>@</a:t>
            </a:r>
            <a:r>
              <a:rPr sz="1000" spc="-40"/>
              <a:t>m</a:t>
            </a:r>
            <a:r>
              <a:rPr sz="1000" spc="5"/>
              <a:t>ezz</a:t>
            </a:r>
            <a:r>
              <a:rPr sz="1000" spc="-25"/>
              <a:t>o</a:t>
            </a:r>
            <a:r>
              <a:rPr sz="1000" spc="-30"/>
              <a:t>.fr</a:t>
            </a:r>
            <a:r>
              <a:rPr sz="1000" spc="-70"/>
              <a:t>,</a:t>
            </a:r>
            <a:r>
              <a:rPr sz="1000" spc="-85"/>
              <a:t> </a:t>
            </a:r>
            <a:r>
              <a:rPr sz="1000" spc="-40"/>
              <a:t>Y</a:t>
            </a:r>
            <a:r>
              <a:rPr sz="1000" spc="0"/>
              <a:t>o</a:t>
            </a:r>
            <a:r>
              <a:rPr sz="1000" spc="70"/>
              <a:t>a</a:t>
            </a:r>
            <a:r>
              <a:rPr sz="1000" spc="0"/>
              <a:t>n</a:t>
            </a:r>
            <a:r>
              <a:rPr sz="1000" spc="-25"/>
              <a:t>n</a:t>
            </a:r>
            <a:r>
              <a:rPr sz="1000" spc="-40"/>
              <a:t> </a:t>
            </a:r>
            <a:r>
              <a:rPr sz="1000" spc="25"/>
              <a:t>J</a:t>
            </a:r>
            <a:r>
              <a:rPr sz="1000" spc="60"/>
              <a:t>a</a:t>
            </a:r>
            <a:r>
              <a:rPr sz="1000" spc="50"/>
              <a:t>c</a:t>
            </a:r>
            <a:r>
              <a:rPr sz="1000" spc="15"/>
              <a:t>q</a:t>
            </a:r>
            <a:r>
              <a:rPr sz="1000" spc="0"/>
              <a:t>ue</a:t>
            </a:r>
            <a:r>
              <a:rPr sz="1000" spc="5"/>
              <a:t>t</a:t>
            </a:r>
            <a:r>
              <a:rPr sz="1000" spc="-55"/>
              <a:t> </a:t>
            </a:r>
            <a:r>
              <a:rPr sz="1000" spc="-50"/>
              <a:t>y</a:t>
            </a:r>
            <a:r>
              <a:rPr sz="1000" spc="-25"/>
              <a:t>j</a:t>
            </a:r>
            <a:r>
              <a:rPr sz="1000" spc="30"/>
              <a:t>a</a:t>
            </a:r>
            <a:r>
              <a:rPr sz="1000" spc="50"/>
              <a:t>c</a:t>
            </a:r>
            <a:r>
              <a:rPr sz="1000" spc="5"/>
              <a:t>q</a:t>
            </a:r>
            <a:r>
              <a:rPr sz="1000" spc="-40"/>
              <a:t>u</a:t>
            </a:r>
            <a:r>
              <a:rPr sz="1000" spc="5"/>
              <a:t>e</a:t>
            </a:r>
            <a:r>
              <a:rPr sz="1000" spc="10"/>
              <a:t>t</a:t>
            </a:r>
            <a:r>
              <a:rPr sz="1000" spc="-10"/>
              <a:t>@</a:t>
            </a:r>
            <a:r>
              <a:rPr sz="1000" spc="-15"/>
              <a:t>m</a:t>
            </a:r>
            <a:r>
              <a:rPr sz="1000" spc="5"/>
              <a:t>ezz</a:t>
            </a:r>
            <a:r>
              <a:rPr sz="1000" spc="-25"/>
              <a:t>o</a:t>
            </a:r>
            <a:r>
              <a:rPr sz="1000" spc="-30"/>
              <a:t>.fr</a:t>
            </a:r>
            <a:endParaRPr spc="0"/>
          </a:p>
        </p:txBody>
      </p:sp>
      <p:sp>
        <p:nvSpPr>
          <p:cNvPr id="4" name="Holder 5"/>
          <p:cNvSpPr>
            <a:spLocks noGrp="1"/>
          </p:cNvSpPr>
          <p:nvPr>
            <p:ph type="dt" sz="half" idx="11"/>
          </p:nvPr>
        </p:nvSpPr>
        <p:spPr/>
        <p:txBody>
          <a:bodyPr/>
          <a:lstStyle>
            <a:lvl1pPr>
              <a:defRPr/>
            </a:lvl1pPr>
          </a:lstStyle>
          <a:p>
            <a:pPr>
              <a:defRPr/>
            </a:pPr>
            <a:fld id="{8261EEE9-69E5-4A04-9DE8-72859A216CC7}" type="datetimeFigureOut">
              <a:rPr lang="en-US"/>
              <a:pPr>
                <a:defRPr/>
              </a:pPr>
              <a:t>6/10/2024</a:t>
            </a:fld>
            <a:endParaRPr lang="en-US"/>
          </a:p>
        </p:txBody>
      </p:sp>
      <p:sp>
        <p:nvSpPr>
          <p:cNvPr id="5" name="Holder 6"/>
          <p:cNvSpPr>
            <a:spLocks noGrp="1"/>
          </p:cNvSpPr>
          <p:nvPr>
            <p:ph type="sldNum" sz="quarter" idx="12"/>
          </p:nvPr>
        </p:nvSpPr>
        <p:spPr/>
        <p:txBody>
          <a:bodyPr/>
          <a:lstStyle>
            <a:lvl1pPr>
              <a:defRPr/>
            </a:lvl1pPr>
          </a:lstStyle>
          <a:p>
            <a:pPr>
              <a:defRPr/>
            </a:pPr>
            <a:fld id="{F76B0A81-987C-4EB1-AC4B-6A3B04CAA8B5}" type="slidenum">
              <a:rPr/>
              <a:pPr>
                <a:defRPr/>
              </a:pPr>
              <a:t>‹#›</a:t>
            </a:fld>
            <a:endParaRPr/>
          </a:p>
        </p:txBody>
      </p:sp>
    </p:spTree>
    <p:extLst>
      <p:ext uri="{BB962C8B-B14F-4D97-AF65-F5344CB8AC3E}">
        <p14:creationId xmlns:p14="http://schemas.microsoft.com/office/powerpoint/2010/main" val="197897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4"/>
          <p:cNvSpPr>
            <a:spLocks noGrp="1"/>
          </p:cNvSpPr>
          <p:nvPr>
            <p:ph type="ftr" sz="quarter" idx="10"/>
          </p:nvPr>
        </p:nvSpPr>
        <p:spPr/>
        <p:txBody>
          <a:bodyPr/>
          <a:lstStyle>
            <a:lvl1pPr>
              <a:defRPr/>
            </a:lvl1pPr>
          </a:lstStyle>
          <a:p>
            <a:pPr>
              <a:defRPr/>
            </a:pPr>
            <a:r>
              <a:t>CO</a:t>
            </a:r>
            <a:r>
              <a:rPr spc="-15"/>
              <a:t>N</a:t>
            </a:r>
            <a:r>
              <a:rPr spc="-50"/>
              <a:t>T</a:t>
            </a:r>
            <a:r>
              <a:rPr spc="25"/>
              <a:t>A</a:t>
            </a:r>
            <a:r>
              <a:rPr spc="-20"/>
              <a:t>C</a:t>
            </a:r>
            <a:r>
              <a:rPr spc="-25"/>
              <a:t>T</a:t>
            </a:r>
            <a:r>
              <a:rPr spc="35"/>
              <a:t>S</a:t>
            </a:r>
            <a:r>
              <a:rPr spc="-30"/>
              <a:t> </a:t>
            </a:r>
            <a:r>
              <a:rPr spc="10"/>
              <a:t>P</a:t>
            </a:r>
            <a:r>
              <a:rPr spc="-10"/>
              <a:t>R</a:t>
            </a:r>
            <a:r>
              <a:rPr spc="20"/>
              <a:t>E</a:t>
            </a:r>
            <a:r>
              <a:rPr spc="35"/>
              <a:t>S</a:t>
            </a:r>
            <a:r>
              <a:rPr spc="40"/>
              <a:t>S</a:t>
            </a:r>
            <a:r>
              <a:rPr spc="10"/>
              <a:t>E</a:t>
            </a:r>
            <a:r>
              <a:rPr spc="-30"/>
              <a:t> </a:t>
            </a:r>
            <a:r>
              <a:rPr sz="1000" spc="-120"/>
              <a:t>:</a:t>
            </a:r>
            <a:r>
              <a:rPr sz="1000" spc="-40"/>
              <a:t> </a:t>
            </a:r>
            <a:r>
              <a:rPr sz="1000" spc="15"/>
              <a:t>C</a:t>
            </a:r>
            <a:r>
              <a:rPr sz="1000" spc="-10"/>
              <a:t>hr</a:t>
            </a:r>
            <a:r>
              <a:rPr sz="1000" spc="15"/>
              <a:t>i</a:t>
            </a:r>
            <a:r>
              <a:rPr sz="1000" spc="50"/>
              <a:t>s</a:t>
            </a:r>
            <a:r>
              <a:rPr sz="1000" spc="20"/>
              <a:t>ti</a:t>
            </a:r>
            <a:r>
              <a:rPr sz="1000" spc="15"/>
              <a:t>n</a:t>
            </a:r>
            <a:r>
              <a:rPr sz="1000" spc="-10"/>
              <a:t>e</a:t>
            </a:r>
            <a:r>
              <a:rPr sz="1000" spc="-35"/>
              <a:t> </a:t>
            </a:r>
            <a:r>
              <a:rPr sz="1000" spc="25"/>
              <a:t>A</a:t>
            </a:r>
            <a:r>
              <a:rPr sz="1000" spc="-15"/>
              <a:t>r</a:t>
            </a:r>
            <a:r>
              <a:rPr sz="1000" spc="5"/>
              <a:t>n</a:t>
            </a:r>
            <a:r>
              <a:rPr sz="1000" spc="0"/>
              <a:t>o</a:t>
            </a:r>
            <a:r>
              <a:rPr sz="1000" spc="-30"/>
              <a:t>l</a:t>
            </a:r>
            <a:r>
              <a:rPr sz="1000" spc="-65"/>
              <a:t> </a:t>
            </a:r>
            <a:r>
              <a:rPr sz="1000" spc="50"/>
              <a:t>c</a:t>
            </a:r>
            <a:r>
              <a:rPr sz="1000" spc="30"/>
              <a:t>a</a:t>
            </a:r>
            <a:r>
              <a:rPr sz="1000" spc="-30"/>
              <a:t>r</a:t>
            </a:r>
            <a:r>
              <a:rPr sz="1000" spc="-20"/>
              <a:t>n</a:t>
            </a:r>
            <a:r>
              <a:rPr sz="1000" spc="-25"/>
              <a:t>o</a:t>
            </a:r>
            <a:r>
              <a:rPr sz="1000" spc="-30"/>
              <a:t>l</a:t>
            </a:r>
            <a:r>
              <a:rPr sz="1000" spc="25"/>
              <a:t>@</a:t>
            </a:r>
            <a:r>
              <a:rPr sz="1000" spc="-40"/>
              <a:t>m</a:t>
            </a:r>
            <a:r>
              <a:rPr sz="1000" spc="5"/>
              <a:t>ezz</a:t>
            </a:r>
            <a:r>
              <a:rPr sz="1000" spc="-25"/>
              <a:t>o</a:t>
            </a:r>
            <a:r>
              <a:rPr sz="1000" spc="-30"/>
              <a:t>.fr</a:t>
            </a:r>
            <a:r>
              <a:rPr sz="1000" spc="-70"/>
              <a:t>,</a:t>
            </a:r>
            <a:r>
              <a:rPr sz="1000" spc="-85"/>
              <a:t> </a:t>
            </a:r>
            <a:r>
              <a:rPr sz="1000" spc="-40"/>
              <a:t>Y</a:t>
            </a:r>
            <a:r>
              <a:rPr sz="1000" spc="0"/>
              <a:t>o</a:t>
            </a:r>
            <a:r>
              <a:rPr sz="1000" spc="70"/>
              <a:t>a</a:t>
            </a:r>
            <a:r>
              <a:rPr sz="1000" spc="0"/>
              <a:t>n</a:t>
            </a:r>
            <a:r>
              <a:rPr sz="1000" spc="-25"/>
              <a:t>n</a:t>
            </a:r>
            <a:r>
              <a:rPr sz="1000" spc="-40"/>
              <a:t> </a:t>
            </a:r>
            <a:r>
              <a:rPr sz="1000" spc="25"/>
              <a:t>J</a:t>
            </a:r>
            <a:r>
              <a:rPr sz="1000" spc="60"/>
              <a:t>a</a:t>
            </a:r>
            <a:r>
              <a:rPr sz="1000" spc="50"/>
              <a:t>c</a:t>
            </a:r>
            <a:r>
              <a:rPr sz="1000" spc="15"/>
              <a:t>q</a:t>
            </a:r>
            <a:r>
              <a:rPr sz="1000" spc="0"/>
              <a:t>ue</a:t>
            </a:r>
            <a:r>
              <a:rPr sz="1000" spc="5"/>
              <a:t>t</a:t>
            </a:r>
            <a:r>
              <a:rPr sz="1000" spc="-55"/>
              <a:t> </a:t>
            </a:r>
            <a:r>
              <a:rPr sz="1000" spc="-50"/>
              <a:t>y</a:t>
            </a:r>
            <a:r>
              <a:rPr sz="1000" spc="-25"/>
              <a:t>j</a:t>
            </a:r>
            <a:r>
              <a:rPr sz="1000" spc="30"/>
              <a:t>a</a:t>
            </a:r>
            <a:r>
              <a:rPr sz="1000" spc="50"/>
              <a:t>c</a:t>
            </a:r>
            <a:r>
              <a:rPr sz="1000" spc="5"/>
              <a:t>q</a:t>
            </a:r>
            <a:r>
              <a:rPr sz="1000" spc="-40"/>
              <a:t>u</a:t>
            </a:r>
            <a:r>
              <a:rPr sz="1000" spc="5"/>
              <a:t>e</a:t>
            </a:r>
            <a:r>
              <a:rPr sz="1000" spc="10"/>
              <a:t>t</a:t>
            </a:r>
            <a:r>
              <a:rPr sz="1000" spc="-10"/>
              <a:t>@</a:t>
            </a:r>
            <a:r>
              <a:rPr sz="1000" spc="-15"/>
              <a:t>m</a:t>
            </a:r>
            <a:r>
              <a:rPr sz="1000" spc="5"/>
              <a:t>ezz</a:t>
            </a:r>
            <a:r>
              <a:rPr sz="1000" spc="-25"/>
              <a:t>o</a:t>
            </a:r>
            <a:r>
              <a:rPr sz="1000" spc="-30"/>
              <a:t>.fr</a:t>
            </a:r>
            <a:endParaRPr spc="0"/>
          </a:p>
        </p:txBody>
      </p:sp>
      <p:sp>
        <p:nvSpPr>
          <p:cNvPr id="3" name="Holder 5"/>
          <p:cNvSpPr>
            <a:spLocks noGrp="1"/>
          </p:cNvSpPr>
          <p:nvPr>
            <p:ph type="dt" sz="half" idx="11"/>
          </p:nvPr>
        </p:nvSpPr>
        <p:spPr/>
        <p:txBody>
          <a:bodyPr/>
          <a:lstStyle>
            <a:lvl1pPr>
              <a:defRPr/>
            </a:lvl1pPr>
          </a:lstStyle>
          <a:p>
            <a:pPr>
              <a:defRPr/>
            </a:pPr>
            <a:fld id="{9AF43EAF-D73C-42A6-97ED-FF851F096ABB}" type="datetimeFigureOut">
              <a:rPr lang="en-US"/>
              <a:pPr>
                <a:defRPr/>
              </a:pPr>
              <a:t>6/10/2024</a:t>
            </a:fld>
            <a:endParaRPr lang="en-US"/>
          </a:p>
        </p:txBody>
      </p:sp>
      <p:sp>
        <p:nvSpPr>
          <p:cNvPr id="4" name="Holder 6"/>
          <p:cNvSpPr>
            <a:spLocks noGrp="1"/>
          </p:cNvSpPr>
          <p:nvPr>
            <p:ph type="sldNum" sz="quarter" idx="12"/>
          </p:nvPr>
        </p:nvSpPr>
        <p:spPr/>
        <p:txBody>
          <a:bodyPr/>
          <a:lstStyle>
            <a:lvl1pPr>
              <a:defRPr/>
            </a:lvl1pPr>
          </a:lstStyle>
          <a:p>
            <a:pPr>
              <a:defRPr/>
            </a:pPr>
            <a:fld id="{BD7FBB8E-9FD3-4723-A312-0D1FDB71A2AA}" type="slidenum">
              <a:rPr/>
              <a:pPr>
                <a:defRPr/>
              </a:pPr>
              <a:t>‹#›</a:t>
            </a:fld>
            <a:endParaRPr/>
          </a:p>
        </p:txBody>
      </p:sp>
    </p:spTree>
    <p:extLst>
      <p:ext uri="{BB962C8B-B14F-4D97-AF65-F5344CB8AC3E}">
        <p14:creationId xmlns:p14="http://schemas.microsoft.com/office/powerpoint/2010/main" val="34660700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bk object 16"/>
          <p:cNvSpPr>
            <a:spLocks noChangeArrowheads="1"/>
          </p:cNvSpPr>
          <p:nvPr/>
        </p:nvSpPr>
        <p:spPr bwMode="auto">
          <a:xfrm>
            <a:off x="455613" y="276225"/>
            <a:ext cx="1133475" cy="331788"/>
          </a:xfrm>
          <a:prstGeom prst="rect">
            <a:avLst/>
          </a:prstGeom>
          <a:blipFill dpi="0" rotWithShape="1">
            <a:blip r:embed="rId7"/>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ru-RU" altLang="ru-RU" smtClean="0"/>
          </a:p>
        </p:txBody>
      </p:sp>
      <p:sp>
        <p:nvSpPr>
          <p:cNvPr id="1027" name="Holder 2"/>
          <p:cNvSpPr>
            <a:spLocks noGrp="1"/>
          </p:cNvSpPr>
          <p:nvPr>
            <p:ph type="title"/>
          </p:nvPr>
        </p:nvSpPr>
        <p:spPr bwMode="auto">
          <a:xfrm>
            <a:off x="377825" y="427038"/>
            <a:ext cx="6807200" cy="171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endParaRPr lang="ru-RU" altLang="ru-RU" smtClean="0"/>
          </a:p>
        </p:txBody>
      </p:sp>
      <p:sp>
        <p:nvSpPr>
          <p:cNvPr id="1028" name="Holder 3"/>
          <p:cNvSpPr>
            <a:spLocks noGrp="1"/>
          </p:cNvSpPr>
          <p:nvPr>
            <p:ph type="body" idx="1"/>
          </p:nvPr>
        </p:nvSpPr>
        <p:spPr bwMode="auto">
          <a:xfrm>
            <a:off x="377825" y="2459038"/>
            <a:ext cx="6807200" cy="705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endParaRPr lang="ru-RU" altLang="ru-RU" smtClean="0"/>
          </a:p>
        </p:txBody>
      </p:sp>
      <p:sp>
        <p:nvSpPr>
          <p:cNvPr id="4" name="Holder 4"/>
          <p:cNvSpPr>
            <a:spLocks noGrp="1"/>
          </p:cNvSpPr>
          <p:nvPr>
            <p:ph type="ftr" sz="quarter" idx="5"/>
          </p:nvPr>
        </p:nvSpPr>
        <p:spPr>
          <a:xfrm>
            <a:off x="1373188" y="10225088"/>
            <a:ext cx="4811712" cy="152400"/>
          </a:xfrm>
          <a:prstGeom prst="rect">
            <a:avLst/>
          </a:prstGeom>
        </p:spPr>
        <p:txBody>
          <a:bodyPr wrap="square" lIns="0" tIns="0" rIns="0" bIns="0">
            <a:spAutoFit/>
          </a:bodyPr>
          <a:lstStyle>
            <a:lvl1pPr marL="12700" eaLnBrk="1" fontAlgn="auto" hangingPunct="1">
              <a:spcBef>
                <a:spcPts val="0"/>
              </a:spcBef>
              <a:spcAft>
                <a:spcPts val="0"/>
              </a:spcAft>
              <a:defRPr sz="800" b="0" i="0" spc="-5">
                <a:solidFill>
                  <a:srgbClr val="808080"/>
                </a:solidFill>
                <a:latin typeface="Tahoma"/>
                <a:cs typeface="Tahoma"/>
              </a:defRPr>
            </a:lvl1pPr>
          </a:lstStyle>
          <a:p>
            <a:pPr>
              <a:defRPr/>
            </a:pPr>
            <a:r>
              <a:t>CO</a:t>
            </a:r>
            <a:r>
              <a:rPr spc="-15"/>
              <a:t>N</a:t>
            </a:r>
            <a:r>
              <a:rPr spc="-50"/>
              <a:t>T</a:t>
            </a:r>
            <a:r>
              <a:rPr spc="25"/>
              <a:t>A</a:t>
            </a:r>
            <a:r>
              <a:rPr spc="-20"/>
              <a:t>C</a:t>
            </a:r>
            <a:r>
              <a:rPr spc="-25"/>
              <a:t>T</a:t>
            </a:r>
            <a:r>
              <a:rPr spc="35"/>
              <a:t>S</a:t>
            </a:r>
            <a:r>
              <a:rPr spc="-30"/>
              <a:t> </a:t>
            </a:r>
            <a:r>
              <a:rPr spc="10"/>
              <a:t>P</a:t>
            </a:r>
            <a:r>
              <a:rPr spc="-10"/>
              <a:t>R</a:t>
            </a:r>
            <a:r>
              <a:rPr spc="20"/>
              <a:t>E</a:t>
            </a:r>
            <a:r>
              <a:rPr spc="35"/>
              <a:t>S</a:t>
            </a:r>
            <a:r>
              <a:rPr spc="40"/>
              <a:t>S</a:t>
            </a:r>
            <a:r>
              <a:rPr spc="10"/>
              <a:t>E</a:t>
            </a:r>
            <a:r>
              <a:rPr spc="-30"/>
              <a:t> </a:t>
            </a:r>
            <a:r>
              <a:rPr sz="1000" spc="-120"/>
              <a:t>:</a:t>
            </a:r>
            <a:r>
              <a:rPr sz="1000" spc="-40"/>
              <a:t> </a:t>
            </a:r>
            <a:r>
              <a:rPr sz="1000" spc="15"/>
              <a:t>C</a:t>
            </a:r>
            <a:r>
              <a:rPr sz="1000" spc="-10"/>
              <a:t>hr</a:t>
            </a:r>
            <a:r>
              <a:rPr sz="1000" spc="15"/>
              <a:t>i</a:t>
            </a:r>
            <a:r>
              <a:rPr sz="1000" spc="50"/>
              <a:t>s</a:t>
            </a:r>
            <a:r>
              <a:rPr sz="1000" spc="20"/>
              <a:t>ti</a:t>
            </a:r>
            <a:r>
              <a:rPr sz="1000" spc="15"/>
              <a:t>n</a:t>
            </a:r>
            <a:r>
              <a:rPr sz="1000" spc="-10"/>
              <a:t>e</a:t>
            </a:r>
            <a:r>
              <a:rPr sz="1000" spc="-35"/>
              <a:t> </a:t>
            </a:r>
            <a:r>
              <a:rPr sz="1000" spc="25"/>
              <a:t>A</a:t>
            </a:r>
            <a:r>
              <a:rPr sz="1000" spc="-15"/>
              <a:t>r</a:t>
            </a:r>
            <a:r>
              <a:rPr sz="1000" spc="5"/>
              <a:t>n</a:t>
            </a:r>
            <a:r>
              <a:rPr sz="1000" spc="0"/>
              <a:t>o</a:t>
            </a:r>
            <a:r>
              <a:rPr sz="1000" spc="-30"/>
              <a:t>l</a:t>
            </a:r>
            <a:r>
              <a:rPr sz="1000" spc="-65"/>
              <a:t> </a:t>
            </a:r>
            <a:r>
              <a:rPr sz="1000" spc="50"/>
              <a:t>c</a:t>
            </a:r>
            <a:r>
              <a:rPr sz="1000" spc="30"/>
              <a:t>a</a:t>
            </a:r>
            <a:r>
              <a:rPr sz="1000" spc="-30"/>
              <a:t>r</a:t>
            </a:r>
            <a:r>
              <a:rPr sz="1000" spc="-20"/>
              <a:t>n</a:t>
            </a:r>
            <a:r>
              <a:rPr sz="1000" spc="-25"/>
              <a:t>o</a:t>
            </a:r>
            <a:r>
              <a:rPr sz="1000" spc="-30"/>
              <a:t>l</a:t>
            </a:r>
            <a:r>
              <a:rPr sz="1000" spc="25"/>
              <a:t>@</a:t>
            </a:r>
            <a:r>
              <a:rPr sz="1000" spc="-40"/>
              <a:t>m</a:t>
            </a:r>
            <a:r>
              <a:rPr sz="1000" spc="5"/>
              <a:t>ezz</a:t>
            </a:r>
            <a:r>
              <a:rPr sz="1000" spc="-25"/>
              <a:t>o</a:t>
            </a:r>
            <a:r>
              <a:rPr sz="1000" spc="-30"/>
              <a:t>.fr</a:t>
            </a:r>
            <a:r>
              <a:rPr sz="1000" spc="-70"/>
              <a:t>,</a:t>
            </a:r>
            <a:r>
              <a:rPr sz="1000" spc="-85"/>
              <a:t> </a:t>
            </a:r>
            <a:r>
              <a:rPr sz="1000" spc="-40"/>
              <a:t>Y</a:t>
            </a:r>
            <a:r>
              <a:rPr sz="1000" spc="0"/>
              <a:t>o</a:t>
            </a:r>
            <a:r>
              <a:rPr sz="1000" spc="70"/>
              <a:t>a</a:t>
            </a:r>
            <a:r>
              <a:rPr sz="1000" spc="0"/>
              <a:t>n</a:t>
            </a:r>
            <a:r>
              <a:rPr sz="1000" spc="-25"/>
              <a:t>n</a:t>
            </a:r>
            <a:r>
              <a:rPr sz="1000" spc="-40"/>
              <a:t> </a:t>
            </a:r>
            <a:r>
              <a:rPr sz="1000" spc="25"/>
              <a:t>J</a:t>
            </a:r>
            <a:r>
              <a:rPr sz="1000" spc="60"/>
              <a:t>a</a:t>
            </a:r>
            <a:r>
              <a:rPr sz="1000" spc="50"/>
              <a:t>c</a:t>
            </a:r>
            <a:r>
              <a:rPr sz="1000" spc="15"/>
              <a:t>q</a:t>
            </a:r>
            <a:r>
              <a:rPr sz="1000" spc="0"/>
              <a:t>ue</a:t>
            </a:r>
            <a:r>
              <a:rPr sz="1000" spc="5"/>
              <a:t>t</a:t>
            </a:r>
            <a:r>
              <a:rPr sz="1000" spc="-55"/>
              <a:t> </a:t>
            </a:r>
            <a:r>
              <a:rPr sz="1000" spc="-50"/>
              <a:t>y</a:t>
            </a:r>
            <a:r>
              <a:rPr sz="1000" spc="-25"/>
              <a:t>j</a:t>
            </a:r>
            <a:r>
              <a:rPr sz="1000" spc="30"/>
              <a:t>a</a:t>
            </a:r>
            <a:r>
              <a:rPr sz="1000" spc="50"/>
              <a:t>c</a:t>
            </a:r>
            <a:r>
              <a:rPr sz="1000" spc="5"/>
              <a:t>q</a:t>
            </a:r>
            <a:r>
              <a:rPr sz="1000" spc="-40"/>
              <a:t>u</a:t>
            </a:r>
            <a:r>
              <a:rPr sz="1000" spc="5"/>
              <a:t>e</a:t>
            </a:r>
            <a:r>
              <a:rPr sz="1000" spc="10"/>
              <a:t>t</a:t>
            </a:r>
            <a:r>
              <a:rPr sz="1000" spc="-10"/>
              <a:t>@</a:t>
            </a:r>
            <a:r>
              <a:rPr sz="1000" spc="-15"/>
              <a:t>m</a:t>
            </a:r>
            <a:r>
              <a:rPr sz="1000" spc="5"/>
              <a:t>ezz</a:t>
            </a:r>
            <a:r>
              <a:rPr sz="1000" spc="-25"/>
              <a:t>o</a:t>
            </a:r>
            <a:r>
              <a:rPr sz="1000" spc="-30"/>
              <a:t>.fr</a:t>
            </a:r>
            <a:endParaRPr spc="0"/>
          </a:p>
        </p:txBody>
      </p:sp>
      <p:sp>
        <p:nvSpPr>
          <p:cNvPr id="5" name="Holder 5"/>
          <p:cNvSpPr>
            <a:spLocks noGrp="1"/>
          </p:cNvSpPr>
          <p:nvPr>
            <p:ph type="dt" sz="half" idx="6"/>
          </p:nvPr>
        </p:nvSpPr>
        <p:spPr>
          <a:xfrm>
            <a:off x="377825" y="9944100"/>
            <a:ext cx="1739900" cy="534988"/>
          </a:xfrm>
          <a:prstGeom prst="rect">
            <a:avLst/>
          </a:prstGeom>
        </p:spPr>
        <p:txBody>
          <a:bodyPr wrap="square" lIns="0" tIns="0" rIns="0" bIns="0">
            <a:spAutoFit/>
          </a:bodyPr>
          <a:lstStyle>
            <a:lvl1pPr algn="l" eaLnBrk="1" fontAlgn="auto" hangingPunct="1">
              <a:spcBef>
                <a:spcPts val="0"/>
              </a:spcBef>
              <a:spcAft>
                <a:spcPts val="0"/>
              </a:spcAft>
              <a:defRPr>
                <a:solidFill>
                  <a:schemeClr val="tx1">
                    <a:tint val="75000"/>
                  </a:schemeClr>
                </a:solidFill>
                <a:latin typeface="+mn-lt"/>
              </a:defRPr>
            </a:lvl1pPr>
          </a:lstStyle>
          <a:p>
            <a:pPr>
              <a:defRPr/>
            </a:pPr>
            <a:fld id="{464E7212-77C8-4935-AFC1-0F70B231253A}" type="datetimeFigureOut">
              <a:rPr lang="en-US"/>
              <a:pPr>
                <a:defRPr/>
              </a:pPr>
              <a:t>6/10/2024</a:t>
            </a:fld>
            <a:endParaRPr lang="en-US"/>
          </a:p>
        </p:txBody>
      </p:sp>
      <p:sp>
        <p:nvSpPr>
          <p:cNvPr id="6" name="Holder 6"/>
          <p:cNvSpPr>
            <a:spLocks noGrp="1"/>
          </p:cNvSpPr>
          <p:nvPr>
            <p:ph type="sldNum" sz="quarter" idx="7"/>
          </p:nvPr>
        </p:nvSpPr>
        <p:spPr>
          <a:xfrm>
            <a:off x="5445125" y="9944100"/>
            <a:ext cx="1739900" cy="534988"/>
          </a:xfrm>
          <a:prstGeom prst="rect">
            <a:avLst/>
          </a:prstGeom>
        </p:spPr>
        <p:txBody>
          <a:bodyPr wrap="square" lIns="0" tIns="0" rIns="0" bIns="0">
            <a:spAutoFit/>
          </a:bodyPr>
          <a:lstStyle>
            <a:lvl1pPr algn="r" eaLnBrk="1" fontAlgn="auto" hangingPunct="1">
              <a:spcBef>
                <a:spcPts val="0"/>
              </a:spcBef>
              <a:spcAft>
                <a:spcPts val="0"/>
              </a:spcAft>
              <a:defRPr>
                <a:solidFill>
                  <a:schemeClr val="tx1">
                    <a:tint val="75000"/>
                  </a:schemeClr>
                </a:solidFill>
                <a:latin typeface="+mn-lt"/>
              </a:defRPr>
            </a:lvl1pPr>
          </a:lstStyle>
          <a:p>
            <a:pPr>
              <a:defRPr/>
            </a:pPr>
            <a:fld id="{0846CECB-E7C0-4369-84C5-C21BEE138AD9}"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ctr" rtl="0" eaLnBrk="0" fontAlgn="base" hangingPunct="0">
        <a:spcBef>
          <a:spcPct val="0"/>
        </a:spcBef>
        <a:spcAft>
          <a:spcPct val="0"/>
        </a:spcAft>
        <a:defRPr>
          <a:solidFill>
            <a:schemeClr val="tx2"/>
          </a:solidFill>
          <a:latin typeface="+mj-lt"/>
          <a:ea typeface="+mj-ea"/>
          <a:cs typeface="+mj-cs"/>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p:titleStyle>
    <p:bodyStyle>
      <a:lvl1pPr algn="l" rtl="0" eaLnBrk="0" fontAlgn="base" hangingPunct="0">
        <a:spcBef>
          <a:spcPct val="20000"/>
        </a:spcBef>
        <a:spcAft>
          <a:spcPct val="0"/>
        </a:spcAft>
        <a:defRPr>
          <a:solidFill>
            <a:schemeClr val="tx1"/>
          </a:solidFill>
          <a:latin typeface="+mn-lt"/>
          <a:ea typeface="+mn-ea"/>
          <a:cs typeface="+mn-cs"/>
        </a:defRPr>
      </a:lvl1pPr>
      <a:lvl2pPr marL="457200" algn="l" rtl="0" eaLnBrk="0" fontAlgn="base" hangingPunct="0">
        <a:spcBef>
          <a:spcPct val="20000"/>
        </a:spcBef>
        <a:spcAft>
          <a:spcPct val="0"/>
        </a:spcAft>
        <a:defRPr>
          <a:solidFill>
            <a:schemeClr val="tx1"/>
          </a:solidFill>
          <a:latin typeface="+mn-lt"/>
          <a:ea typeface="+mn-ea"/>
          <a:cs typeface="+mn-cs"/>
        </a:defRPr>
      </a:lvl2pPr>
      <a:lvl3pPr marL="914400" algn="l" rtl="0" eaLnBrk="0" fontAlgn="base" hangingPunct="0">
        <a:spcBef>
          <a:spcPct val="20000"/>
        </a:spcBef>
        <a:spcAft>
          <a:spcPct val="0"/>
        </a:spcAft>
        <a:defRPr>
          <a:solidFill>
            <a:schemeClr val="tx1"/>
          </a:solidFill>
          <a:latin typeface="+mn-lt"/>
          <a:ea typeface="+mn-ea"/>
          <a:cs typeface="+mn-cs"/>
        </a:defRPr>
      </a:lvl3pPr>
      <a:lvl4pPr marL="1371600" algn="l" rtl="0" eaLnBrk="0" fontAlgn="base" hangingPunct="0">
        <a:spcBef>
          <a:spcPct val="20000"/>
        </a:spcBef>
        <a:spcAft>
          <a:spcPct val="0"/>
        </a:spcAft>
        <a:defRPr>
          <a:solidFill>
            <a:schemeClr val="tx1"/>
          </a:solidFill>
          <a:latin typeface="+mn-lt"/>
          <a:ea typeface="+mn-ea"/>
          <a:cs typeface="+mn-cs"/>
        </a:defRPr>
      </a:lvl4pPr>
      <a:lvl5pPr marL="1828800" algn="l" rtl="0" eaLnBrk="0" fontAlgn="base" hangingPunct="0">
        <a:spcBef>
          <a:spcPct val="20000"/>
        </a:spcBef>
        <a:spcAft>
          <a:spcPct val="0"/>
        </a:spcAft>
        <a:defRPr>
          <a:solidFill>
            <a:schemeClr val="tx1"/>
          </a:solidFill>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mailto:carnol@mezzo.fr"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hyperlink" Target="mailto:yjacquet@mezzo.fr"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carnol@mezzo.fr"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hyperlink" Target="mailto:yjacquet@mezzo.fr"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carnol@mezzo.fr"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hyperlink" Target="mailto:yjacquet@mezzo.fr"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carnol@mezzo.fr"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hyperlink" Target="mailto:yjacquet@mezzo.fr"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carnol@mezzo.fr"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mailto:yjacquet@mezzo.fr"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carnol@mezzo.fr"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hyperlink" Target="mailto:yjacquet@mezzo.fr"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mailto:carnol@mezzo.fr"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hyperlink" Target="mailto:yjacquet@mezzo.fr"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mailto:carnol@mezzo.fr"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mailto:yjacquet@mezzo.fr"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object 2"/>
          <p:cNvSpPr>
            <a:spLocks noChangeArrowheads="1"/>
          </p:cNvSpPr>
          <p:nvPr/>
        </p:nvSpPr>
        <p:spPr bwMode="auto">
          <a:xfrm>
            <a:off x="0" y="0"/>
            <a:ext cx="7559675" cy="10688638"/>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Arial" panose="020B0604020202020204" pitchFamily="34" charset="0"/>
              <a:cs typeface="Arial" panose="020B0604020202020204" pitchFamily="34" charset="0"/>
            </a:endParaRPr>
          </a:p>
        </p:txBody>
      </p:sp>
      <p:sp>
        <p:nvSpPr>
          <p:cNvPr id="2051" name="object 3"/>
          <p:cNvSpPr txBox="1">
            <a:spLocks noChangeArrowheads="1"/>
          </p:cNvSpPr>
          <p:nvPr/>
        </p:nvSpPr>
        <p:spPr bwMode="auto">
          <a:xfrm>
            <a:off x="7053263" y="6049963"/>
            <a:ext cx="138112"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lIns="0" tIns="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ru-RU" altLang="ru-RU" sz="900">
                <a:latin typeface="Arial" panose="020B0604020202020204" pitchFamily="34" charset="0"/>
                <a:cs typeface="Arial" panose="020B0604020202020204" pitchFamily="34" charset="0"/>
              </a:rPr>
              <a:t>Ричард Бона © DR</a:t>
            </a:r>
          </a:p>
        </p:txBody>
      </p:sp>
      <p:sp>
        <p:nvSpPr>
          <p:cNvPr id="2052" name="object 4"/>
          <p:cNvSpPr>
            <a:spLocks noChangeArrowheads="1"/>
          </p:cNvSpPr>
          <p:nvPr/>
        </p:nvSpPr>
        <p:spPr bwMode="auto">
          <a:xfrm>
            <a:off x="0" y="9774237"/>
            <a:ext cx="371475" cy="431800"/>
          </a:xfrm>
          <a:prstGeom prst="rect">
            <a:avLst/>
          </a:prstGeom>
          <a:blipFill dpi="0" rotWithShape="1">
            <a:blip r:embed="rId4"/>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solidFill>
                <a:schemeClr val="bg1"/>
              </a:solidFill>
              <a:latin typeface="Arial" panose="020B0604020202020204" pitchFamily="34" charset="0"/>
              <a:cs typeface="Arial" panose="020B0604020202020204" pitchFamily="34" charset="0"/>
            </a:endParaRPr>
          </a:p>
        </p:txBody>
      </p:sp>
      <p:sp>
        <p:nvSpPr>
          <p:cNvPr id="2053" name="object 7"/>
          <p:cNvSpPr>
            <a:spLocks noChangeArrowheads="1"/>
          </p:cNvSpPr>
          <p:nvPr/>
        </p:nvSpPr>
        <p:spPr bwMode="auto">
          <a:xfrm>
            <a:off x="0" y="9004300"/>
            <a:ext cx="381000" cy="431800"/>
          </a:xfrm>
          <a:prstGeom prst="rect">
            <a:avLst/>
          </a:prstGeom>
          <a:blipFill dpi="0" rotWithShape="1">
            <a:blip r:embed="rId5"/>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solidFill>
                <a:schemeClr val="bg1"/>
              </a:solidFill>
              <a:latin typeface="Arial" panose="020B0604020202020204" pitchFamily="34" charset="0"/>
              <a:cs typeface="Arial" panose="020B0604020202020204" pitchFamily="34" charset="0"/>
            </a:endParaRPr>
          </a:p>
        </p:txBody>
      </p:sp>
      <p:sp>
        <p:nvSpPr>
          <p:cNvPr id="2054" name="object 8"/>
          <p:cNvSpPr>
            <a:spLocks noChangeArrowheads="1"/>
          </p:cNvSpPr>
          <p:nvPr/>
        </p:nvSpPr>
        <p:spPr bwMode="auto">
          <a:xfrm>
            <a:off x="0" y="7324725"/>
            <a:ext cx="395288" cy="414338"/>
          </a:xfrm>
          <a:prstGeom prst="rect">
            <a:avLst/>
          </a:prstGeom>
          <a:blipFill dpi="0" rotWithShape="1">
            <a:blip r:embed="rId6"/>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solidFill>
                <a:schemeClr val="bg1"/>
              </a:solidFill>
              <a:latin typeface="Arial" panose="020B0604020202020204" pitchFamily="34" charset="0"/>
              <a:cs typeface="Arial" panose="020B0604020202020204" pitchFamily="34" charset="0"/>
            </a:endParaRPr>
          </a:p>
        </p:txBody>
      </p:sp>
      <p:sp>
        <p:nvSpPr>
          <p:cNvPr id="2055" name="object 9"/>
          <p:cNvSpPr txBox="1">
            <a:spLocks noChangeArrowheads="1"/>
          </p:cNvSpPr>
          <p:nvPr/>
        </p:nvSpPr>
        <p:spPr bwMode="auto">
          <a:xfrm>
            <a:off x="346075" y="7439025"/>
            <a:ext cx="72136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925">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ru-RU" altLang="ru-RU" sz="1500">
                <a:solidFill>
                  <a:srgbClr val="976CAE"/>
                </a:solidFill>
                <a:latin typeface="Arial" panose="020B0604020202020204" pitchFamily="34" charset="0"/>
                <a:cs typeface="Arial" panose="020B0604020202020204" pitchFamily="34" charset="0"/>
              </a:rPr>
              <a:t>КОНЦЕРТ КЛАССИЧЕСКОЙ МУЗЫКИ</a:t>
            </a:r>
          </a:p>
          <a:p>
            <a:pPr eaLnBrk="1" hangingPunct="1">
              <a:spcBef>
                <a:spcPts val="738"/>
              </a:spcBef>
            </a:pPr>
            <a:r>
              <a:rPr lang="ru-RU" altLang="ru-RU" sz="1900" b="1" baseline="2000">
                <a:solidFill>
                  <a:schemeClr val="bg1"/>
                </a:solidFill>
                <a:latin typeface="Arial" panose="020B0604020202020204" pitchFamily="34" charset="0"/>
                <a:cs typeface="Arial" panose="020B0604020202020204" pitchFamily="34" charset="0"/>
              </a:rPr>
              <a:t>ЛЮЦЕРНСКИЙ ФЕСТИВАЛЬ, МУЗЫКАЛЬНЫЙ ФЕСТИВАЛЬ ВЕРБЬЕ, </a:t>
            </a:r>
            <a:r>
              <a:rPr lang="ru-RU" altLang="ru-RU" sz="1300" b="1">
                <a:solidFill>
                  <a:schemeClr val="bg1"/>
                </a:solidFill>
                <a:latin typeface="Arial" panose="020B0604020202020204" pitchFamily="34" charset="0"/>
                <a:cs typeface="Arial" panose="020B0604020202020204" pitchFamily="34" charset="0"/>
              </a:rPr>
              <a:t>ФЕСТИВАЛЬ В ГРАНАДЕ...</a:t>
            </a:r>
            <a:endParaRPr lang="ru-RU" altLang="ru-RU" sz="1300">
              <a:solidFill>
                <a:schemeClr val="bg1"/>
              </a:solidFill>
              <a:latin typeface="Arial" panose="020B0604020202020204" pitchFamily="34" charset="0"/>
              <a:cs typeface="Arial" panose="020B0604020202020204" pitchFamily="34" charset="0"/>
            </a:endParaRPr>
          </a:p>
          <a:p>
            <a:pPr eaLnBrk="1" hangingPunct="1"/>
            <a:endParaRPr lang="ru-RU" altLang="ru-RU">
              <a:solidFill>
                <a:schemeClr val="bg1"/>
              </a:solidFill>
              <a:latin typeface="Arial" panose="020B0604020202020204" pitchFamily="34" charset="0"/>
              <a:cs typeface="Arial" panose="020B0604020202020204" pitchFamily="34" charset="0"/>
            </a:endParaRPr>
          </a:p>
          <a:p>
            <a:pPr eaLnBrk="1" hangingPunct="1"/>
            <a:r>
              <a:rPr lang="ru-RU" altLang="ru-RU" sz="1500">
                <a:solidFill>
                  <a:srgbClr val="AE1F23"/>
                </a:solidFill>
                <a:latin typeface="Arial" panose="020B0604020202020204" pitchFamily="34" charset="0"/>
                <a:cs typeface="Arial" panose="020B0604020202020204" pitchFamily="34" charset="0"/>
              </a:rPr>
              <a:t>ОПЕРА</a:t>
            </a:r>
          </a:p>
          <a:p>
            <a:pPr eaLnBrk="1" hangingPunct="1">
              <a:spcBef>
                <a:spcPts val="625"/>
              </a:spcBef>
            </a:pPr>
            <a:r>
              <a:rPr lang="ru-RU" altLang="ru-RU" sz="1900" b="1" baseline="2000">
                <a:solidFill>
                  <a:schemeClr val="bg1"/>
                </a:solidFill>
                <a:latin typeface="Arial" panose="020B0604020202020204" pitchFamily="34" charset="0"/>
                <a:cs typeface="Arial" panose="020B0604020202020204" pitchFamily="34" charset="0"/>
              </a:rPr>
              <a:t>ЗАЛЬЦБУРГСКИЙ ФЕСТИВАЛЬ, АРЕНА ДИ ВЕРОНА, ОПЕРНЫЙ ФЕСТИВАЛЬ РОССИНИ...</a:t>
            </a:r>
          </a:p>
          <a:p>
            <a:pPr eaLnBrk="1" hangingPunct="1">
              <a:spcBef>
                <a:spcPts val="25"/>
              </a:spcBef>
            </a:pPr>
            <a:endParaRPr lang="ru-RU" altLang="ru-RU" sz="1400">
              <a:solidFill>
                <a:schemeClr val="bg1"/>
              </a:solidFill>
              <a:latin typeface="Arial" panose="020B0604020202020204" pitchFamily="34" charset="0"/>
              <a:cs typeface="Arial" panose="020B0604020202020204" pitchFamily="34" charset="0"/>
            </a:endParaRPr>
          </a:p>
          <a:p>
            <a:pPr eaLnBrk="1" hangingPunct="1"/>
            <a:r>
              <a:rPr lang="ru-RU" altLang="ru-RU" sz="1500">
                <a:solidFill>
                  <a:srgbClr val="21847D"/>
                </a:solidFill>
                <a:latin typeface="Arial" panose="020B0604020202020204" pitchFamily="34" charset="0"/>
                <a:cs typeface="Arial" panose="020B0604020202020204" pitchFamily="34" charset="0"/>
              </a:rPr>
              <a:t>ТАНЕЦ</a:t>
            </a:r>
          </a:p>
          <a:p>
            <a:pPr eaLnBrk="1" hangingPunct="1">
              <a:spcBef>
                <a:spcPts val="675"/>
              </a:spcBef>
            </a:pPr>
            <a:r>
              <a:rPr lang="ru-RU" altLang="ru-RU" sz="1900" b="1" baseline="2000">
                <a:solidFill>
                  <a:schemeClr val="bg1"/>
                </a:solidFill>
                <a:latin typeface="Arial" panose="020B0604020202020204" pitchFamily="34" charset="0"/>
                <a:cs typeface="Arial" panose="020B0604020202020204" pitchFamily="34" charset="0"/>
              </a:rPr>
              <a:t>ГАМБУРГСКИЙ БАЛЕТ, БАЛЕТ МАЛАНДЕНА, </a:t>
            </a:r>
            <a:r>
              <a:rPr lang="ru-RU" altLang="ru-RU" sz="1300" b="1">
                <a:solidFill>
                  <a:schemeClr val="bg1"/>
                </a:solidFill>
                <a:latin typeface="Arial" panose="020B0604020202020204" pitchFamily="34" charset="0"/>
                <a:cs typeface="Arial" panose="020B0604020202020204" pitchFamily="34" charset="0"/>
              </a:rPr>
              <a:t>ФЕСТИВАЛЬ В ГРАНАДЕ...</a:t>
            </a:r>
          </a:p>
          <a:p>
            <a:pPr eaLnBrk="1" hangingPunct="1"/>
            <a:endParaRPr lang="ru-RU" altLang="ru-RU" sz="1400">
              <a:solidFill>
                <a:schemeClr val="bg1"/>
              </a:solidFill>
              <a:latin typeface="Arial" panose="020B0604020202020204" pitchFamily="34" charset="0"/>
              <a:cs typeface="Arial" panose="020B0604020202020204" pitchFamily="34" charset="0"/>
            </a:endParaRPr>
          </a:p>
          <a:p>
            <a:pPr eaLnBrk="1" hangingPunct="1"/>
            <a:r>
              <a:rPr lang="ru-RU" altLang="ru-RU" sz="1500">
                <a:solidFill>
                  <a:srgbClr val="1774E5"/>
                </a:solidFill>
                <a:latin typeface="Arial" panose="020B0604020202020204" pitchFamily="34" charset="0"/>
                <a:cs typeface="Arial" panose="020B0604020202020204" pitchFamily="34" charset="0"/>
              </a:rPr>
              <a:t>ДЖАЗ</a:t>
            </a:r>
          </a:p>
          <a:p>
            <a:pPr eaLnBrk="1" hangingPunct="1">
              <a:spcBef>
                <a:spcPts val="600"/>
              </a:spcBef>
            </a:pPr>
            <a:r>
              <a:rPr lang="ru-RU" altLang="ru-RU" sz="1900" b="1" baseline="2000">
                <a:solidFill>
                  <a:schemeClr val="bg1"/>
                </a:solidFill>
                <a:latin typeface="Arial" panose="020B0604020202020204" pitchFamily="34" charset="0"/>
                <a:cs typeface="Arial" panose="020B0604020202020204" pitchFamily="34" charset="0"/>
              </a:rPr>
              <a:t>МОНРЕАЛЬСКИЙ МЕЖДУНАРОДНЫЙ ДЖАЗОВЫЙ ФЕСТИВАЛЬ, JAZZ À JUNAS...</a:t>
            </a:r>
          </a:p>
        </p:txBody>
      </p:sp>
      <p:sp>
        <p:nvSpPr>
          <p:cNvPr id="2056" name="object 277"/>
          <p:cNvSpPr txBox="1">
            <a:spLocks noChangeArrowheads="1"/>
          </p:cNvSpPr>
          <p:nvPr/>
        </p:nvSpPr>
        <p:spPr bwMode="auto">
          <a:xfrm>
            <a:off x="425450" y="1119188"/>
            <a:ext cx="7010400" cy="657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ru-RU" altLang="ru-RU" sz="2000">
                <a:solidFill>
                  <a:srgbClr val="F18F22"/>
                </a:solidFill>
                <a:latin typeface="Arial" panose="020B0604020202020204" pitchFamily="34" charset="0"/>
                <a:cs typeface="Arial" panose="020B0604020202020204" pitchFamily="34" charset="0"/>
              </a:rPr>
              <a:t>ПРЯМЫЕ ТРАНСЛЯЦИИ И ЖИВЫЕ ВЫСТУПЛЕНИЯ</a:t>
            </a:r>
          </a:p>
          <a:p>
            <a:pPr eaLnBrk="1" hangingPunct="1">
              <a:spcBef>
                <a:spcPts val="1200"/>
              </a:spcBef>
            </a:pPr>
            <a:r>
              <a:rPr lang="ru-RU" altLang="ru-RU" sz="1600" i="1">
                <a:solidFill>
                  <a:schemeClr val="bg1"/>
                </a:solidFill>
              </a:rPr>
              <a:t>29.06 — Монреальский международный джазовый фестиваль</a:t>
            </a:r>
            <a:endParaRPr lang="ru-RU" altLang="ru-RU" sz="1600">
              <a:solidFill>
                <a:schemeClr val="bg1"/>
              </a:solidFill>
            </a:endParaRPr>
          </a:p>
          <a:p>
            <a:pPr eaLnBrk="1" hangingPunct="1"/>
            <a:r>
              <a:rPr lang="ru-RU" altLang="ru-RU" sz="1600" b="1">
                <a:solidFill>
                  <a:schemeClr val="bg1"/>
                </a:solidFill>
              </a:rPr>
              <a:t>Кори Вонг</a:t>
            </a:r>
            <a:endParaRPr lang="ru-RU" altLang="ru-RU" sz="1600">
              <a:solidFill>
                <a:schemeClr val="bg1"/>
              </a:solidFill>
            </a:endParaRPr>
          </a:p>
          <a:p>
            <a:pPr eaLnBrk="1" hangingPunct="1">
              <a:spcBef>
                <a:spcPts val="1200"/>
              </a:spcBef>
            </a:pPr>
            <a:r>
              <a:rPr lang="ru-RU" altLang="ru-RU" sz="1600" i="1">
                <a:solidFill>
                  <a:schemeClr val="bg1"/>
                </a:solidFill>
              </a:rPr>
              <a:t>05.07 — Амстердам</a:t>
            </a:r>
            <a:endParaRPr lang="ru-RU" altLang="ru-RU" sz="1600">
              <a:solidFill>
                <a:schemeClr val="bg1"/>
              </a:solidFill>
            </a:endParaRPr>
          </a:p>
          <a:p>
            <a:pPr eaLnBrk="1" hangingPunct="1"/>
            <a:r>
              <a:rPr lang="ru-RU" altLang="ru-RU" sz="1600" b="1">
                <a:solidFill>
                  <a:schemeClr val="bg1"/>
                </a:solidFill>
              </a:rPr>
              <a:t>Кристиан Тилеманн,</a:t>
            </a:r>
            <a:endParaRPr lang="ru-RU" altLang="ru-RU" sz="1600">
              <a:solidFill>
                <a:schemeClr val="bg1"/>
              </a:solidFill>
            </a:endParaRPr>
          </a:p>
          <a:p>
            <a:pPr eaLnBrk="1" hangingPunct="1"/>
            <a:r>
              <a:rPr lang="ru-RU" altLang="ru-RU" sz="1600" b="1">
                <a:solidFill>
                  <a:schemeClr val="bg1"/>
                </a:solidFill>
              </a:rPr>
              <a:t>Королевский оркестр «Консертгебау»</a:t>
            </a:r>
            <a:endParaRPr lang="ru-RU" altLang="ru-RU" sz="1600">
              <a:solidFill>
                <a:schemeClr val="bg1"/>
              </a:solidFill>
            </a:endParaRPr>
          </a:p>
          <a:p>
            <a:pPr eaLnBrk="1" hangingPunct="1">
              <a:spcBef>
                <a:spcPts val="1200"/>
              </a:spcBef>
            </a:pPr>
            <a:r>
              <a:rPr lang="ru-RU" altLang="ru-RU" sz="1600">
                <a:solidFill>
                  <a:schemeClr val="bg1"/>
                </a:solidFill>
              </a:rPr>
              <a:t>10.07 — </a:t>
            </a:r>
            <a:r>
              <a:rPr lang="ru-RU" altLang="ru-RU" sz="1600" i="1">
                <a:solidFill>
                  <a:schemeClr val="bg1"/>
                </a:solidFill>
              </a:rPr>
              <a:t>Фестиваль «Джаз во Вьене»</a:t>
            </a:r>
            <a:endParaRPr lang="ru-RU" altLang="ru-RU" sz="1600">
              <a:solidFill>
                <a:schemeClr val="bg1"/>
              </a:solidFill>
            </a:endParaRPr>
          </a:p>
          <a:p>
            <a:pPr eaLnBrk="1" hangingPunct="1"/>
            <a:r>
              <a:rPr lang="ru-RU" altLang="ru-RU" sz="1600" b="1">
                <a:solidFill>
                  <a:schemeClr val="bg1"/>
                </a:solidFill>
              </a:rPr>
              <a:t>Чучо Вальдес</a:t>
            </a:r>
            <a:r>
              <a:rPr lang="ru-RU" altLang="ru-RU" sz="1600">
                <a:solidFill>
                  <a:schemeClr val="bg1"/>
                </a:solidFill>
              </a:rPr>
              <a:t> и</a:t>
            </a:r>
            <a:r>
              <a:rPr lang="ru-RU" altLang="ru-RU" sz="1600" b="1">
                <a:solidFill>
                  <a:schemeClr val="bg1"/>
                </a:solidFill>
              </a:rPr>
              <a:t> </a:t>
            </a:r>
            <a:r>
              <a:rPr lang="ru-RU" altLang="ru-RU" sz="1600">
                <a:solidFill>
                  <a:schemeClr val="bg1"/>
                </a:solidFill>
              </a:rPr>
              <a:t>Irakere 50</a:t>
            </a:r>
          </a:p>
          <a:p>
            <a:pPr eaLnBrk="1" hangingPunct="1">
              <a:spcBef>
                <a:spcPts val="1200"/>
              </a:spcBef>
            </a:pPr>
            <a:r>
              <a:rPr lang="ru-RU" altLang="ru-RU" sz="1600">
                <a:solidFill>
                  <a:schemeClr val="bg1"/>
                </a:solidFill>
              </a:rPr>
              <a:t>27.07 — </a:t>
            </a:r>
            <a:r>
              <a:rPr lang="ru-RU" altLang="ru-RU" sz="1600" i="1">
                <a:solidFill>
                  <a:schemeClr val="bg1"/>
                </a:solidFill>
              </a:rPr>
              <a:t>Фестиваль в Гранаде</a:t>
            </a:r>
            <a:endParaRPr lang="ru-RU" altLang="ru-RU" sz="1600">
              <a:solidFill>
                <a:schemeClr val="bg1"/>
              </a:solidFill>
            </a:endParaRPr>
          </a:p>
          <a:p>
            <a:pPr eaLnBrk="1" hangingPunct="1"/>
            <a:r>
              <a:rPr lang="ru-RU" altLang="ru-RU" sz="1600" b="1">
                <a:solidFill>
                  <a:schemeClr val="bg1"/>
                </a:solidFill>
              </a:rPr>
              <a:t>Тармо Пелтокоски, Эльза Драйзиг</a:t>
            </a:r>
            <a:endParaRPr lang="ru-RU" altLang="ru-RU" sz="1600">
              <a:solidFill>
                <a:schemeClr val="bg1"/>
              </a:solidFill>
            </a:endParaRPr>
          </a:p>
          <a:p>
            <a:pPr eaLnBrk="1" hangingPunct="1"/>
            <a:r>
              <a:rPr lang="ru-RU" altLang="ru-RU" sz="1600" b="1">
                <a:solidFill>
                  <a:schemeClr val="bg1"/>
                </a:solidFill>
              </a:rPr>
              <a:t>Национальный оркестр Капитолия Тулузы</a:t>
            </a:r>
            <a:endParaRPr lang="ru-RU" altLang="ru-RU" sz="1600">
              <a:solidFill>
                <a:schemeClr val="bg1"/>
              </a:solidFill>
            </a:endParaRPr>
          </a:p>
          <a:p>
            <a:pPr eaLnBrk="1" hangingPunct="1">
              <a:spcBef>
                <a:spcPts val="1200"/>
              </a:spcBef>
            </a:pPr>
            <a:r>
              <a:rPr lang="ru-RU" altLang="ru-RU" sz="1600" i="1">
                <a:solidFill>
                  <a:schemeClr val="bg1"/>
                </a:solidFill>
              </a:rPr>
              <a:t>22.07 — Фестиваль Jazzopen Stuttgart</a:t>
            </a:r>
            <a:endParaRPr lang="ru-RU" altLang="ru-RU" sz="1600">
              <a:solidFill>
                <a:schemeClr val="bg1"/>
              </a:solidFill>
            </a:endParaRPr>
          </a:p>
          <a:p>
            <a:pPr eaLnBrk="1" hangingPunct="1"/>
            <a:r>
              <a:rPr lang="ru-RU" altLang="ru-RU" sz="1600" b="1">
                <a:solidFill>
                  <a:schemeClr val="bg1"/>
                </a:solidFill>
              </a:rPr>
              <a:t>Ричард Бона</a:t>
            </a:r>
            <a:endParaRPr lang="ru-RU" altLang="ru-RU" sz="1600">
              <a:solidFill>
                <a:schemeClr val="bg1"/>
              </a:solidFill>
            </a:endParaRPr>
          </a:p>
          <a:p>
            <a:pPr eaLnBrk="1" hangingPunct="1">
              <a:spcBef>
                <a:spcPts val="1200"/>
              </a:spcBef>
            </a:pPr>
            <a:r>
              <a:rPr lang="ru-RU" altLang="ru-RU" sz="1600" i="1">
                <a:solidFill>
                  <a:schemeClr val="bg1"/>
                </a:solidFill>
              </a:rPr>
              <a:t>25.07 — Одеонсплац, Мюнхен</a:t>
            </a:r>
            <a:endParaRPr lang="ru-RU" altLang="ru-RU" sz="1600">
              <a:solidFill>
                <a:schemeClr val="bg1"/>
              </a:solidFill>
            </a:endParaRPr>
          </a:p>
          <a:p>
            <a:pPr eaLnBrk="1" hangingPunct="1"/>
            <a:r>
              <a:rPr lang="ru-RU" altLang="ru-RU" sz="1600" b="1">
                <a:solidFill>
                  <a:schemeClr val="bg1"/>
                </a:solidFill>
              </a:rPr>
              <a:t>Лахав Шани, Анн-Софи Муттер, Мюнхенский Филармонический Оркестр</a:t>
            </a:r>
            <a:endParaRPr lang="ru-RU" altLang="ru-RU" sz="1600">
              <a:solidFill>
                <a:schemeClr val="bg1"/>
              </a:solidFill>
            </a:endParaRPr>
          </a:p>
          <a:p>
            <a:pPr eaLnBrk="1" hangingPunct="1">
              <a:spcBef>
                <a:spcPts val="1200"/>
              </a:spcBef>
            </a:pPr>
            <a:r>
              <a:rPr lang="ru-RU" altLang="ru-RU" sz="1600" i="1">
                <a:solidFill>
                  <a:schemeClr val="bg1"/>
                </a:solidFill>
              </a:rPr>
              <a:t>07.08 — Джазовый фестиваль в Марсьяке</a:t>
            </a:r>
            <a:endParaRPr lang="ru-RU" altLang="ru-RU" sz="1600">
              <a:solidFill>
                <a:schemeClr val="bg1"/>
              </a:solidFill>
            </a:endParaRPr>
          </a:p>
          <a:p>
            <a:pPr eaLnBrk="1" hangingPunct="1"/>
            <a:r>
              <a:rPr lang="ru-RU" altLang="ru-RU" sz="1600" b="1">
                <a:solidFill>
                  <a:schemeClr val="bg1"/>
                </a:solidFill>
              </a:rPr>
              <a:t>Квинтет Авишая Коэна</a:t>
            </a:r>
            <a:endParaRPr lang="ru-RU" altLang="ru-RU" sz="1600">
              <a:solidFill>
                <a:schemeClr val="bg1"/>
              </a:solidFill>
            </a:endParaRPr>
          </a:p>
          <a:p>
            <a:pPr eaLnBrk="1" hangingPunct="1">
              <a:spcBef>
                <a:spcPts val="1200"/>
              </a:spcBef>
            </a:pPr>
            <a:r>
              <a:rPr lang="ru-RU" altLang="ru-RU" sz="1600" i="1">
                <a:solidFill>
                  <a:schemeClr val="bg1"/>
                </a:solidFill>
              </a:rPr>
              <a:t>25.08 — Зальцбургский фестиваль</a:t>
            </a:r>
            <a:endParaRPr lang="ru-RU" altLang="ru-RU" sz="1600">
              <a:solidFill>
                <a:schemeClr val="bg1"/>
              </a:solidFill>
            </a:endParaRPr>
          </a:p>
          <a:p>
            <a:pPr eaLnBrk="1" hangingPunct="1"/>
            <a:r>
              <a:rPr lang="ru-RU" altLang="ru-RU" sz="1600" b="1">
                <a:solidFill>
                  <a:schemeClr val="bg1"/>
                </a:solidFill>
              </a:rPr>
              <a:t>Прокофьев: </a:t>
            </a:r>
            <a:r>
              <a:rPr lang="ru-RU" altLang="ru-RU" sz="1600" b="1" i="1">
                <a:solidFill>
                  <a:schemeClr val="bg1"/>
                </a:solidFill>
              </a:rPr>
              <a:t>Игрок</a:t>
            </a:r>
            <a:r>
              <a:rPr lang="ru-RU" altLang="ru-RU" sz="1600" b="1">
                <a:solidFill>
                  <a:schemeClr val="bg1"/>
                </a:solidFill>
              </a:rPr>
              <a:t> — Асмик Григорян</a:t>
            </a:r>
            <a:endParaRPr lang="ru-RU" altLang="ru-RU" sz="1600">
              <a:solidFill>
                <a:schemeClr val="bg1"/>
              </a:solidFill>
            </a:endParaRPr>
          </a:p>
          <a:p>
            <a:pPr eaLnBrk="1" hangingPunct="1">
              <a:spcBef>
                <a:spcPts val="600"/>
              </a:spcBef>
            </a:pPr>
            <a:endParaRPr lang="ru-RU" altLang="ru-RU" sz="1400">
              <a:solidFill>
                <a:schemeClr val="bg1"/>
              </a:solidFill>
              <a:latin typeface="Arial" panose="020B0604020202020204" pitchFamily="34" charset="0"/>
              <a:cs typeface="Arial" panose="020B0604020202020204" pitchFamily="34" charset="0"/>
            </a:endParaRPr>
          </a:p>
          <a:p>
            <a:pPr eaLnBrk="1" hangingPunct="1"/>
            <a:endParaRPr lang="ru-RU" altLang="ru-RU" sz="2000">
              <a:solidFill>
                <a:srgbClr val="F18F22"/>
              </a:solidFill>
              <a:latin typeface="Arial" panose="020B0604020202020204" pitchFamily="34" charset="0"/>
              <a:cs typeface="Arial" panose="020B0604020202020204" pitchFamily="34" charset="0"/>
            </a:endParaRPr>
          </a:p>
        </p:txBody>
      </p:sp>
      <p:sp>
        <p:nvSpPr>
          <p:cNvPr id="2057" name="object 278"/>
          <p:cNvSpPr>
            <a:spLocks noChangeArrowheads="1"/>
          </p:cNvSpPr>
          <p:nvPr/>
        </p:nvSpPr>
        <p:spPr bwMode="auto">
          <a:xfrm>
            <a:off x="0" y="1039813"/>
            <a:ext cx="425450" cy="414337"/>
          </a:xfrm>
          <a:prstGeom prst="rect">
            <a:avLst/>
          </a:prstGeom>
          <a:blipFill dpi="0" rotWithShape="1">
            <a:blip r:embed="rId7"/>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Arial" panose="020B0604020202020204" pitchFamily="34" charset="0"/>
              <a:cs typeface="Arial" panose="020B0604020202020204" pitchFamily="34" charset="0"/>
            </a:endParaRPr>
          </a:p>
        </p:txBody>
      </p:sp>
      <p:sp>
        <p:nvSpPr>
          <p:cNvPr id="2058" name="object 3"/>
          <p:cNvSpPr txBox="1">
            <a:spLocks noChangeArrowheads="1"/>
          </p:cNvSpPr>
          <p:nvPr/>
        </p:nvSpPr>
        <p:spPr bwMode="auto">
          <a:xfrm>
            <a:off x="2187575" y="285750"/>
            <a:ext cx="2519363" cy="3048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ru-RU" altLang="ru-RU" sz="1600">
                <a:solidFill>
                  <a:schemeClr val="bg1"/>
                </a:solidFill>
                <a:latin typeface="Arial" panose="020B0604020202020204" pitchFamily="34" charset="0"/>
                <a:cs typeface="Arial" panose="020B0604020202020204" pitchFamily="34" charset="0"/>
              </a:rPr>
              <a:t>АНОНСЫ</a:t>
            </a:r>
            <a:endParaRPr lang="ru-RU" altLang="en-US" sz="1200">
              <a:latin typeface="Arial" panose="020B0604020202020204" pitchFamily="34" charset="0"/>
              <a:cs typeface="Arial" panose="020B0604020202020204" pitchFamily="34" charset="0"/>
            </a:endParaRPr>
          </a:p>
        </p:txBody>
      </p:sp>
      <p:sp>
        <p:nvSpPr>
          <p:cNvPr id="2059" name="Прямоугольник 1"/>
          <p:cNvSpPr>
            <a:spLocks noChangeArrowheads="1"/>
          </p:cNvSpPr>
          <p:nvPr/>
        </p:nvSpPr>
        <p:spPr bwMode="auto">
          <a:xfrm rot="5400000">
            <a:off x="6200775" y="6415088"/>
            <a:ext cx="142716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ru-RU" altLang="ru-RU" sz="1100">
                <a:solidFill>
                  <a:schemeClr val="bg1"/>
                </a:solidFill>
                <a:latin typeface="Gilroy-Regular-Identity-H"/>
                <a:ea typeface="Gilroy-Regular-Identity-H"/>
                <a:cs typeface="Gilroy-Regular-Identity-H"/>
              </a:rPr>
              <a:t>Ричард Бона © DR</a:t>
            </a:r>
            <a:endParaRPr lang="ru-RU" altLang="ru-RU" sz="1100">
              <a:solidFill>
                <a:schemeClr val="bg1"/>
              </a:solidFill>
            </a:endParaRPr>
          </a:p>
        </p:txBody>
      </p:sp>
      <p:sp>
        <p:nvSpPr>
          <p:cNvPr id="2060" name="object 3"/>
          <p:cNvSpPr txBox="1">
            <a:spLocks noChangeArrowheads="1"/>
          </p:cNvSpPr>
          <p:nvPr/>
        </p:nvSpPr>
        <p:spPr bwMode="auto">
          <a:xfrm>
            <a:off x="3625850" y="269875"/>
            <a:ext cx="3579813" cy="527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r>
              <a:rPr lang="ru-RU" altLang="ru-RU" sz="2800">
                <a:solidFill>
                  <a:schemeClr val="bg1"/>
                </a:solidFill>
                <a:latin typeface="Arial" panose="020B0604020202020204" pitchFamily="34" charset="0"/>
                <a:cs typeface="Arial" panose="020B0604020202020204" pitchFamily="34" charset="0"/>
              </a:rPr>
              <a:t>ЛЕТО 2024 ГОДА</a:t>
            </a:r>
            <a:endParaRPr lang="ru-RU" altLang="en-US" sz="200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object 2"/>
          <p:cNvSpPr>
            <a:spLocks/>
          </p:cNvSpPr>
          <p:nvPr/>
        </p:nvSpPr>
        <p:spPr bwMode="auto">
          <a:xfrm>
            <a:off x="1" y="800100"/>
            <a:ext cx="6521450" cy="390525"/>
          </a:xfrm>
          <a:custGeom>
            <a:avLst/>
            <a:gdLst>
              <a:gd name="T0" fmla="*/ 0 w 4114800"/>
              <a:gd name="T1" fmla="*/ 390525 h 390525"/>
              <a:gd name="T2" fmla="*/ 6804025 w 4114800"/>
              <a:gd name="T3" fmla="*/ 390525 h 390525"/>
              <a:gd name="T4" fmla="*/ 6804025 w 4114800"/>
              <a:gd name="T5" fmla="*/ 0 h 390525"/>
              <a:gd name="T6" fmla="*/ 0 w 4114800"/>
              <a:gd name="T7" fmla="*/ 0 h 390525"/>
              <a:gd name="T8" fmla="*/ 0 w 4114800"/>
              <a:gd name="T9" fmla="*/ 390525 h 3905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14800" h="390525">
                <a:moveTo>
                  <a:pt x="0" y="390525"/>
                </a:moveTo>
                <a:lnTo>
                  <a:pt x="4114800" y="390525"/>
                </a:lnTo>
                <a:lnTo>
                  <a:pt x="4114800" y="0"/>
                </a:lnTo>
                <a:lnTo>
                  <a:pt x="0" y="0"/>
                </a:lnTo>
                <a:lnTo>
                  <a:pt x="0" y="390525"/>
                </a:lnTo>
                <a:close/>
              </a:path>
            </a:pathLst>
          </a:custGeom>
          <a:solidFill>
            <a:srgbClr val="EE8E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4099" name="object 5"/>
          <p:cNvSpPr>
            <a:spLocks noGrp="1"/>
          </p:cNvSpPr>
          <p:nvPr>
            <p:ph type="ftr" sz="quarter" idx="10"/>
          </p:nvPr>
        </p:nvSpPr>
        <p:spPr bwMode="auto">
          <a:xfrm>
            <a:off x="0" y="10225088"/>
            <a:ext cx="7556500" cy="1539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fontAlgn="base">
              <a:spcBef>
                <a:spcPct val="0"/>
              </a:spcBef>
              <a:spcAft>
                <a:spcPct val="0"/>
              </a:spcAft>
              <a:defRPr/>
            </a:pPr>
            <a:r>
              <a:rPr lang="ru-RU" altLang="ru-RU" dirty="0" smtClean="0">
                <a:solidFill>
                  <a:srgbClr val="808080"/>
                </a:solidFill>
                <a:latin typeface="Tahoma" panose="020B0604030504040204" pitchFamily="34" charset="0"/>
                <a:cs typeface="Tahoma" panose="020B0604030504040204" pitchFamily="34" charset="0"/>
              </a:rPr>
              <a:t>КОНТАКТЫ ДЛЯ ПРЕССЫ</a:t>
            </a:r>
            <a:r>
              <a:rPr lang="ru-RU" altLang="ru-RU" sz="1000" dirty="0" smtClean="0">
                <a:solidFill>
                  <a:srgbClr val="808080"/>
                </a:solidFill>
                <a:latin typeface="Tahoma" panose="020B0604030504040204" pitchFamily="34" charset="0"/>
                <a:cs typeface="Tahoma" panose="020B0604030504040204" pitchFamily="34" charset="0"/>
              </a:rPr>
              <a:t>: Кристин Арноль </a:t>
            </a:r>
            <a:r>
              <a:rPr lang="ru-RU" altLang="ru-RU" sz="1000" dirty="0" smtClean="0">
                <a:solidFill>
                  <a:srgbClr val="808080"/>
                </a:solidFill>
                <a:latin typeface="Tahoma" panose="020B0604030504040204" pitchFamily="34" charset="0"/>
                <a:cs typeface="Tahoma" panose="020B0604030504040204" pitchFamily="34" charset="0"/>
                <a:hlinkClick r:id="rId3"/>
              </a:rPr>
              <a:t>(carnol@mezzo.fr)</a:t>
            </a:r>
            <a:r>
              <a:rPr lang="ru-RU" altLang="ru-RU" sz="1000" dirty="0" smtClean="0">
                <a:solidFill>
                  <a:srgbClr val="808080"/>
                </a:solidFill>
                <a:latin typeface="Tahoma" panose="020B0604030504040204" pitchFamily="34" charset="0"/>
                <a:cs typeface="Tahoma" panose="020B0604030504040204" pitchFamily="34" charset="0"/>
              </a:rPr>
              <a:t>, Йоанн Жаке </a:t>
            </a:r>
            <a:r>
              <a:rPr lang="ru-RU" altLang="ru-RU" sz="1000" dirty="0" smtClean="0">
                <a:solidFill>
                  <a:srgbClr val="808080"/>
                </a:solidFill>
                <a:latin typeface="Tahoma" panose="020B0604030504040204" pitchFamily="34" charset="0"/>
                <a:cs typeface="Tahoma" panose="020B0604030504040204" pitchFamily="34" charset="0"/>
                <a:hlinkClick r:id="rId4"/>
              </a:rPr>
              <a:t>(yjacquet@mezzo.fr)</a:t>
            </a:r>
            <a:endParaRPr lang="ru-RU" altLang="ru-RU" dirty="0" smtClean="0">
              <a:solidFill>
                <a:srgbClr val="808080"/>
              </a:solidFill>
              <a:latin typeface="Tahoma" panose="020B0604030504040204" pitchFamily="34" charset="0"/>
              <a:cs typeface="Tahoma" panose="020B0604030504040204" pitchFamily="34" charset="0"/>
            </a:endParaRPr>
          </a:p>
        </p:txBody>
      </p:sp>
      <p:sp>
        <p:nvSpPr>
          <p:cNvPr id="4100" name="object 4"/>
          <p:cNvSpPr txBox="1">
            <a:spLocks noChangeArrowheads="1"/>
          </p:cNvSpPr>
          <p:nvPr/>
        </p:nvSpPr>
        <p:spPr bwMode="auto">
          <a:xfrm>
            <a:off x="436563" y="1466850"/>
            <a:ext cx="6926262" cy="850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ru-RU" altLang="ru-RU" b="1">
                <a:solidFill>
                  <a:srgbClr val="1674E4"/>
                </a:solidFill>
                <a:latin typeface="Century Gothic" panose="020B0502020202020204" pitchFamily="34" charset="0"/>
                <a:ea typeface="Century Gothic" panose="020B0502020202020204" pitchFamily="34" charset="0"/>
                <a:cs typeface="Century Gothic" panose="020B0502020202020204" pitchFamily="34" charset="0"/>
              </a:rPr>
              <a:t>КОРИ ВОНГ НА МОНРЕАЛЬСКОМ МЕЖДУНАРОДНОМ ДЖАЗОВОМ ФЕСТИВАЛЕ</a:t>
            </a:r>
            <a:endParaRPr lang="ru-RU" altLang="ru-RU">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spcBef>
                <a:spcPts val="13"/>
              </a:spcBef>
            </a:pPr>
            <a:r>
              <a:rPr lang="ru-RU" altLang="ru-RU" sz="1200">
                <a:cs typeface="Calibri" panose="020F0502020204030204" pitchFamily="34" charset="0"/>
              </a:rPr>
              <a:t>Суббота, 29.06, </a:t>
            </a:r>
            <a:r>
              <a:rPr lang="ru-RU" altLang="ru-RU" sz="1000">
                <a:cs typeface="Calibri" panose="020F0502020204030204" pitchFamily="34" charset="0"/>
              </a:rPr>
              <a:t>4:30 — </a:t>
            </a:r>
            <a:r>
              <a:rPr lang="ru-RU" altLang="ru-RU" sz="1000" b="1" u="sng">
                <a:latin typeface="Century Gothic" panose="020B0502020202020204" pitchFamily="34" charset="0"/>
                <a:ea typeface="Century Gothic" panose="020B0502020202020204" pitchFamily="34" charset="0"/>
                <a:cs typeface="Century Gothic" panose="020B0502020202020204" pitchFamily="34" charset="0"/>
              </a:rPr>
              <a:t>ПРЯМАЯ ТРАНСЛЯЦИЯ, </a:t>
            </a:r>
            <a:r>
              <a:rPr lang="ru-RU" altLang="ru-RU" sz="1000">
                <a:cs typeface="Calibri" panose="020F0502020204030204" pitchFamily="34" charset="0"/>
              </a:rPr>
              <a:t>Монреаль</a:t>
            </a:r>
          </a:p>
          <a:p>
            <a:pPr eaLnBrk="1" hangingPunct="1">
              <a:spcBef>
                <a:spcPts val="900"/>
              </a:spcBef>
            </a:pPr>
            <a:r>
              <a:rPr lang="ru-RU" altLang="ru-RU" sz="1000">
                <a:cs typeface="Calibri" panose="020F0502020204030204" pitchFamily="34" charset="0"/>
              </a:rPr>
              <a:t>Монреальский международный джазовый фестиваль является поистине крупнейшим джазовым фестивалем в мире.</a:t>
            </a:r>
          </a:p>
          <a:p>
            <a:pPr eaLnBrk="1" hangingPunct="1"/>
            <a:r>
              <a:rPr lang="ru-RU" altLang="ru-RU" sz="1000">
                <a:cs typeface="Calibri" panose="020F0502020204030204" pitchFamily="34" charset="0"/>
              </a:rPr>
              <a:t>В этом году не пропустите концерт американского фанк-гитариста Кори Вонга, члена групп The Fearless Flyers и Vulfpeck.</a:t>
            </a:r>
          </a:p>
          <a:p>
            <a:pPr eaLnBrk="1" hangingPunct="1">
              <a:spcBef>
                <a:spcPts val="875"/>
              </a:spcBef>
            </a:pPr>
            <a:r>
              <a:rPr lang="ru-RU" altLang="ru-RU" sz="1000">
                <a:cs typeface="Calibri" panose="020F0502020204030204" pitchFamily="34" charset="0"/>
              </a:rPr>
              <a:t>Прямая трансляция с Международного джазового фестиваля в Монреале из TD Stage </a:t>
            </a:r>
            <a:r>
              <a:rPr lang="ru-RU" altLang="ru-RU" sz="1000" i="1">
                <a:latin typeface="Century Gothic" panose="020B0502020202020204" pitchFamily="34" charset="0"/>
                <a:ea typeface="Century Gothic" panose="020B0502020202020204" pitchFamily="34" charset="0"/>
                <a:cs typeface="Century Gothic" panose="020B0502020202020204" pitchFamily="34" charset="0"/>
              </a:rPr>
              <a:t>Внимание: повтор в тот же вечер в 22:00</a:t>
            </a:r>
            <a:endParaRPr lang="ru-RU" altLang="ru-RU" sz="100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endParaRPr lang="ru-RU" altLang="ru-RU" sz="1000">
              <a:latin typeface="Times New Roman" panose="02020603050405020304" pitchFamily="18" charset="0"/>
              <a:cs typeface="Times New Roman" panose="02020603050405020304" pitchFamily="18" charset="0"/>
            </a:endParaRPr>
          </a:p>
          <a:p>
            <a:pPr eaLnBrk="1" hangingPunct="1">
              <a:spcBef>
                <a:spcPts val="13"/>
              </a:spcBef>
            </a:pPr>
            <a:endParaRPr lang="ru-RU" altLang="ru-RU" sz="900">
              <a:latin typeface="Times New Roman" panose="02020603050405020304" pitchFamily="18" charset="0"/>
              <a:cs typeface="Times New Roman" panose="02020603050405020304" pitchFamily="18" charset="0"/>
            </a:endParaRPr>
          </a:p>
          <a:p>
            <a:pPr eaLnBrk="1" hangingPunct="1"/>
            <a:r>
              <a:rPr lang="ru-RU" altLang="ru-RU" b="1">
                <a:solidFill>
                  <a:srgbClr val="AB37BE"/>
                </a:solidFill>
                <a:latin typeface="Century Gothic" panose="020B0502020202020204" pitchFamily="34" charset="0"/>
                <a:ea typeface="Century Gothic" panose="020B0502020202020204" pitchFamily="34" charset="0"/>
                <a:cs typeface="Century Gothic" panose="020B0502020202020204" pitchFamily="34" charset="0"/>
              </a:rPr>
              <a:t>КРИСТИАН ТИЛЕМАН И КОРОЛЕВСКИЙ ОРКЕСТР «КОНСЕРТГЕБАУ». БРУКНЕР: СИМФОНИЯ № 8</a:t>
            </a:r>
            <a:endParaRPr lang="ru-RU" altLang="ru-RU">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spcBef>
                <a:spcPts val="25"/>
              </a:spcBef>
            </a:pPr>
            <a:r>
              <a:rPr lang="ru-RU" altLang="ru-RU" sz="1200">
                <a:cs typeface="Calibri" panose="020F0502020204030204" pitchFamily="34" charset="0"/>
              </a:rPr>
              <a:t>Пятница, 05.07, </a:t>
            </a:r>
            <a:r>
              <a:rPr lang="ru-RU" altLang="ru-RU" sz="1000">
                <a:cs typeface="Calibri" panose="020F0502020204030204" pitchFamily="34" charset="0"/>
              </a:rPr>
              <a:t>18:00 — </a:t>
            </a:r>
            <a:r>
              <a:rPr lang="ru-RU" altLang="ru-RU" sz="1000" b="1" u="sng">
                <a:latin typeface="Century Gothic" panose="020B0502020202020204" pitchFamily="34" charset="0"/>
                <a:ea typeface="Century Gothic" panose="020B0502020202020204" pitchFamily="34" charset="0"/>
                <a:cs typeface="Century Gothic" panose="020B0502020202020204" pitchFamily="34" charset="0"/>
              </a:rPr>
              <a:t>ПРЯМАЯ ТРАНСЛЯЦИЯ,</a:t>
            </a:r>
            <a:r>
              <a:rPr lang="ru-RU" altLang="ru-RU" sz="1000" b="1">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000">
                <a:cs typeface="Calibri" panose="020F0502020204030204" pitchFamily="34" charset="0"/>
              </a:rPr>
              <a:t>Амстердам</a:t>
            </a:r>
          </a:p>
          <a:p>
            <a:pPr eaLnBrk="1" hangingPunct="1">
              <a:spcBef>
                <a:spcPts val="938"/>
              </a:spcBef>
            </a:pPr>
            <a:r>
              <a:rPr lang="ru-RU" altLang="ru-RU" sz="1000">
                <a:cs typeface="Calibri" panose="020F0502020204030204" pitchFamily="34" charset="0"/>
              </a:rPr>
              <a:t>Mezzo Live отмечает 200 лет со дня рождения Брукнера. И пожалуй, для композитора нет дороже подарка, чем мастерское исполнение его Симфонии № 8 Кристианом Тилеманном с Королевским оркестром «Консертгебау» и его неповторимой группой медных духовых.</a:t>
            </a:r>
          </a:p>
          <a:p>
            <a:pPr eaLnBrk="1" hangingPunct="1">
              <a:spcBef>
                <a:spcPts val="888"/>
              </a:spcBef>
            </a:pPr>
            <a:r>
              <a:rPr lang="ru-RU" altLang="ru-RU" sz="1000">
                <a:cs typeface="Calibri" panose="020F0502020204030204" pitchFamily="34" charset="0"/>
              </a:rPr>
              <a:t>Брукнер: Симфония № 8</a:t>
            </a:r>
          </a:p>
          <a:p>
            <a:pPr eaLnBrk="1" hangingPunct="1"/>
            <a:r>
              <a:rPr lang="ru-RU" altLang="ru-RU" sz="1000">
                <a:cs typeface="Calibri" panose="020F0502020204030204" pitchFamily="34" charset="0"/>
              </a:rPr>
              <a:t>Королевский оркестр «Консертгебау», Кристиан Тилеманн</a:t>
            </a:r>
          </a:p>
          <a:p>
            <a:pPr eaLnBrk="1" hangingPunct="1">
              <a:spcBef>
                <a:spcPts val="888"/>
              </a:spcBef>
            </a:pPr>
            <a:r>
              <a:rPr lang="ru-RU" altLang="ru-RU" sz="1000">
                <a:cs typeface="Calibri" panose="020F0502020204030204" pitchFamily="34" charset="0"/>
              </a:rPr>
              <a:t>Записано 21 июня 2024 года в «Консертгебау», Амстердам</a:t>
            </a:r>
          </a:p>
          <a:p>
            <a:pPr eaLnBrk="1" hangingPunct="1"/>
            <a:endParaRPr lang="ru-RU" altLang="ru-RU" sz="1000">
              <a:latin typeface="Times New Roman" panose="02020603050405020304" pitchFamily="18" charset="0"/>
              <a:cs typeface="Times New Roman" panose="02020603050405020304" pitchFamily="18" charset="0"/>
            </a:endParaRPr>
          </a:p>
          <a:p>
            <a:pPr eaLnBrk="1" hangingPunct="1">
              <a:spcBef>
                <a:spcPts val="13"/>
              </a:spcBef>
            </a:pPr>
            <a:endParaRPr lang="ru-RU" altLang="ru-RU" sz="900">
              <a:latin typeface="Times New Roman" panose="02020603050405020304" pitchFamily="18" charset="0"/>
              <a:cs typeface="Times New Roman" panose="02020603050405020304" pitchFamily="18" charset="0"/>
            </a:endParaRPr>
          </a:p>
          <a:p>
            <a:pPr eaLnBrk="1" hangingPunct="1"/>
            <a:r>
              <a:rPr lang="ru-RU" altLang="ru-RU" b="1">
                <a:solidFill>
                  <a:srgbClr val="1674E4"/>
                </a:solidFill>
                <a:latin typeface="Century Gothic" panose="020B0502020202020204" pitchFamily="34" charset="0"/>
                <a:ea typeface="Century Gothic" panose="020B0502020202020204" pitchFamily="34" charset="0"/>
                <a:cs typeface="Century Gothic" panose="020B0502020202020204" pitchFamily="34" charset="0"/>
              </a:rPr>
              <a:t>ЧУЧО ВАЛЬДЕС: IRAKERE 50 НА ФЕСТИВАЛЕ «ДЖАЗ ВО ВЬЕНЕ»</a:t>
            </a:r>
            <a:endParaRPr lang="ru-RU" altLang="ru-RU">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spcBef>
                <a:spcPts val="13"/>
              </a:spcBef>
            </a:pPr>
            <a:r>
              <a:rPr lang="ru-RU" altLang="ru-RU" sz="1200"/>
              <a:t>Среда, 10.07, </a:t>
            </a:r>
            <a:r>
              <a:rPr lang="ru-RU" altLang="ru-RU" sz="1000"/>
              <a:t>23:30 — </a:t>
            </a:r>
            <a:r>
              <a:rPr lang="ru-RU" altLang="ru-RU" sz="1000" b="1" u="sng">
                <a:latin typeface="Century Gothic" panose="020B0502020202020204" pitchFamily="34" charset="0"/>
                <a:ea typeface="Century Gothic" panose="020B0502020202020204" pitchFamily="34" charset="0"/>
                <a:cs typeface="Century Gothic" panose="020B0502020202020204" pitchFamily="34" charset="0"/>
              </a:rPr>
              <a:t>ПРЯМАЯ ТРАНСЛЯЦИЯ,</a:t>
            </a:r>
            <a:r>
              <a:rPr lang="ru-RU" altLang="ru-RU" sz="1000" b="1">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000">
                <a:cs typeface="Calibri" panose="020F0502020204030204" pitchFamily="34" charset="0"/>
              </a:rPr>
              <a:t>Вьен</a:t>
            </a:r>
          </a:p>
          <a:p>
            <a:pPr eaLnBrk="1" hangingPunct="1">
              <a:spcBef>
                <a:spcPts val="963"/>
              </a:spcBef>
            </a:pPr>
            <a:r>
              <a:rPr lang="ru-RU" altLang="ru-RU" sz="1000">
                <a:cs typeface="Calibri" panose="020F0502020204030204" pitchFamily="34" charset="0"/>
              </a:rPr>
              <a:t>Вьен будет пронизан духом Кубы! Спустя 50 лет после основания группы Irakere Чучо Вальдес продолжает радостно пропагандировать афро-кубинскую музыку.</a:t>
            </a:r>
          </a:p>
          <a:p>
            <a:pPr eaLnBrk="1" hangingPunct="1">
              <a:spcBef>
                <a:spcPts val="900"/>
              </a:spcBef>
            </a:pPr>
            <a:r>
              <a:rPr lang="ru-RU" altLang="ru-RU" sz="1000">
                <a:cs typeface="Calibri" panose="020F0502020204030204" pitchFamily="34" charset="0"/>
              </a:rPr>
              <a:t>Чучо Вальдес (фортепиано), Рамон Альварес (вокал), Луис Бельтран (саксофон-альт), Карлос Аверхофф-младший (саксофон-тенор), Эдди де Армас-младший (труба), Хосе А. Гола (бас), Роберто-младший Вискайно Торре (перкуссия), Горацио Эрнандез (ударные)</a:t>
            </a:r>
          </a:p>
          <a:p>
            <a:pPr eaLnBrk="1" hangingPunct="1">
              <a:spcBef>
                <a:spcPts val="888"/>
              </a:spcBef>
            </a:pPr>
            <a:r>
              <a:rPr lang="ru-RU" altLang="ru-RU" sz="1000">
                <a:cs typeface="Calibri" panose="020F0502020204030204" pitchFamily="34" charset="0"/>
              </a:rPr>
              <a:t>Прямая трансляция с фестиваля «Джаз во Вьене» в Античном театре</a:t>
            </a:r>
          </a:p>
          <a:p>
            <a:pPr eaLnBrk="1" hangingPunct="1"/>
            <a:endParaRPr lang="ru-RU" altLang="ru-RU" sz="1000">
              <a:latin typeface="Times New Roman" panose="02020603050405020304" pitchFamily="18" charset="0"/>
              <a:cs typeface="Times New Roman" panose="02020603050405020304" pitchFamily="18" charset="0"/>
            </a:endParaRPr>
          </a:p>
          <a:p>
            <a:pPr eaLnBrk="1" hangingPunct="1">
              <a:spcBef>
                <a:spcPts val="13"/>
              </a:spcBef>
            </a:pPr>
            <a:endParaRPr lang="ru-RU" altLang="ru-RU" sz="900">
              <a:latin typeface="Times New Roman" panose="02020603050405020304" pitchFamily="18" charset="0"/>
              <a:cs typeface="Times New Roman" panose="02020603050405020304" pitchFamily="18" charset="0"/>
            </a:endParaRPr>
          </a:p>
          <a:p>
            <a:pPr eaLnBrk="1" hangingPunct="1"/>
            <a:r>
              <a:rPr lang="ru-RU" altLang="ru-RU" b="1">
                <a:solidFill>
                  <a:srgbClr val="AB37BE"/>
                </a:solidFill>
                <a:latin typeface="Century Gothic" panose="020B0502020202020204" pitchFamily="34" charset="0"/>
                <a:ea typeface="Century Gothic" panose="020B0502020202020204" pitchFamily="34" charset="0"/>
                <a:cs typeface="Century Gothic" panose="020B0502020202020204" pitchFamily="34" charset="0"/>
              </a:rPr>
              <a:t>ТАРМО ПЕЛТОКОСКИ, ЭЛЬЗА ДРАЙЗИГ, НАЦИОНАЛЬНЫЙ ОРКЕСТР КАПИТОЛИЯ ТУЛУЗЫ: ВАГНЕР, ШТРАУС, БРУКНЕР. ФЕСТИВАЛЬ В ГРАНАДЕ</a:t>
            </a:r>
            <a:endParaRPr lang="ru-RU" altLang="ru-RU">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spcBef>
                <a:spcPts val="25"/>
              </a:spcBef>
            </a:pPr>
            <a:r>
              <a:rPr lang="ru-RU" altLang="ru-RU" sz="1200">
                <a:cs typeface="Calibri" panose="020F0502020204030204" pitchFamily="34" charset="0"/>
              </a:rPr>
              <a:t>Воскресенье, 21.07, </a:t>
            </a:r>
            <a:r>
              <a:rPr lang="ru-RU" altLang="ru-RU" sz="1000">
                <a:cs typeface="Calibri" panose="020F0502020204030204" pitchFamily="34" charset="0"/>
              </a:rPr>
              <a:t>22:00 — </a:t>
            </a:r>
            <a:r>
              <a:rPr lang="ru-RU" altLang="ru-RU" sz="1000" b="1" u="sng">
                <a:latin typeface="Century Gothic" panose="020B0502020202020204" pitchFamily="34" charset="0"/>
                <a:ea typeface="Century Gothic" panose="020B0502020202020204" pitchFamily="34" charset="0"/>
                <a:cs typeface="Century Gothic" panose="020B0502020202020204" pitchFamily="34" charset="0"/>
              </a:rPr>
              <a:t>ПРЯМАЯ ТРАНСЛЯЦИЯ,</a:t>
            </a:r>
            <a:r>
              <a:rPr lang="ru-RU" altLang="ru-RU" sz="1000" b="1">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000">
                <a:cs typeface="Calibri" panose="020F0502020204030204" pitchFamily="34" charset="0"/>
              </a:rPr>
              <a:t>Гранада</a:t>
            </a:r>
          </a:p>
          <a:p>
            <a:pPr eaLnBrk="1" hangingPunct="1">
              <a:spcBef>
                <a:spcPts val="938"/>
              </a:spcBef>
            </a:pPr>
            <a:r>
              <a:rPr lang="ru-RU" altLang="ru-RU" sz="1000">
                <a:cs typeface="Calibri" panose="020F0502020204030204" pitchFamily="34" charset="0"/>
              </a:rPr>
              <a:t>Ему всего 25 лет, но за ним уже охотятся ведущие оркестры. Финский дирижер Тармо Пелтокоски, новый руководитель Национального оркестра Капитолия Тулузы, представляет программу, сочетающую в себе романтику и германские мотивы, вместе с сопрано Эльзой Драйзиг.</a:t>
            </a:r>
          </a:p>
          <a:p>
            <a:pPr eaLnBrk="1" hangingPunct="1">
              <a:spcBef>
                <a:spcPts val="38"/>
              </a:spcBef>
            </a:pPr>
            <a:endParaRPr lang="ru-RU" altLang="ru-RU" sz="800">
              <a:latin typeface="Times New Roman" panose="02020603050405020304" pitchFamily="18" charset="0"/>
              <a:cs typeface="Times New Roman" panose="02020603050405020304" pitchFamily="18" charset="0"/>
            </a:endParaRPr>
          </a:p>
          <a:p>
            <a:pPr eaLnBrk="1" hangingPunct="1"/>
            <a:r>
              <a:rPr lang="ru-RU" altLang="ru-RU" sz="1000">
                <a:cs typeface="Calibri" panose="020F0502020204030204" pitchFamily="34" charset="0"/>
              </a:rPr>
              <a:t>Вагнер: </a:t>
            </a:r>
            <a:r>
              <a:rPr lang="ru-RU" altLang="ru-RU" sz="1000" i="1">
                <a:latin typeface="Century Gothic" panose="020B0502020202020204" pitchFamily="34" charset="0"/>
                <a:ea typeface="Century Gothic" panose="020B0502020202020204" pitchFamily="34" charset="0"/>
                <a:cs typeface="Century Gothic" panose="020B0502020202020204" pitchFamily="34" charset="0"/>
              </a:rPr>
              <a:t>Нюрнбергские мейстерзингеры</a:t>
            </a:r>
            <a:r>
              <a:rPr lang="ru-RU" altLang="ru-RU" sz="1000">
                <a:cs typeface="Calibri" panose="020F0502020204030204" pitchFamily="34" charset="0"/>
              </a:rPr>
              <a:t>, увертюра. Штраус: Четыре последние песни. Брукнер: Симфония № 9. Эльза Драйсиг (сопрано), Национальный оркестр Капитолия Тулузы, Тармо Пелтокоски</a:t>
            </a:r>
          </a:p>
          <a:p>
            <a:pPr eaLnBrk="1" hangingPunct="1">
              <a:spcBef>
                <a:spcPts val="850"/>
              </a:spcBef>
            </a:pPr>
            <a:r>
              <a:rPr lang="ru-RU" altLang="ru-RU" sz="1000">
                <a:cs typeface="Calibri" panose="020F0502020204030204" pitchFamily="34" charset="0"/>
              </a:rPr>
              <a:t>Записано 14 июля 2024 года во Дворце Карла V в Гранаде</a:t>
            </a:r>
          </a:p>
        </p:txBody>
      </p:sp>
      <p:sp>
        <p:nvSpPr>
          <p:cNvPr id="4101" name="object 3"/>
          <p:cNvSpPr txBox="1">
            <a:spLocks noChangeArrowheads="1"/>
          </p:cNvSpPr>
          <p:nvPr/>
        </p:nvSpPr>
        <p:spPr bwMode="auto">
          <a:xfrm>
            <a:off x="425450" y="841375"/>
            <a:ext cx="66595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spcBef>
                <a:spcPts val="1675"/>
              </a:spcBef>
            </a:pPr>
            <a:r>
              <a:rPr lang="ru-RU" altLang="ru-RU" sz="2000">
                <a:solidFill>
                  <a:srgbClr val="FFFFFF"/>
                </a:solidFill>
                <a:latin typeface="Century Gothic" panose="020B0502020202020204" pitchFamily="34" charset="0"/>
                <a:ea typeface="Century Gothic" panose="020B0502020202020204" pitchFamily="34" charset="0"/>
                <a:cs typeface="Century Gothic" panose="020B0502020202020204" pitchFamily="34" charset="0"/>
              </a:rPr>
              <a:t>ПРЯМЫЕ ТРАНСЛЯЦИИ И ЖИВЫЕ ВЫСТУПЛЕНИЯ</a:t>
            </a:r>
            <a:endParaRPr lang="ru-RU" altLang="ru-RU" sz="2000">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4102" name="object 3"/>
          <p:cNvSpPr txBox="1">
            <a:spLocks noChangeArrowheads="1"/>
          </p:cNvSpPr>
          <p:nvPr/>
        </p:nvSpPr>
        <p:spPr bwMode="auto">
          <a:xfrm>
            <a:off x="3625850" y="269875"/>
            <a:ext cx="357981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buFont typeface="Arial" panose="020B0604020202020204" pitchFamily="34" charset="0"/>
              <a:buNone/>
            </a:pPr>
            <a:r>
              <a:rPr lang="ru-RU" altLang="ru-RU" sz="2400">
                <a:solidFill>
                  <a:srgbClr val="ADAAAA"/>
                </a:solidFill>
                <a:latin typeface="Arial" panose="020B0604020202020204" pitchFamily="34" charset="0"/>
                <a:cs typeface="Arial" panose="020B0604020202020204" pitchFamily="34" charset="0"/>
              </a:rPr>
              <a:t>ЛЕТО 2024 ГОДА</a:t>
            </a:r>
            <a:endParaRPr lang="ru-RU" altLang="en-US" sz="2400">
              <a:solidFill>
                <a:srgbClr val="ADAAAA"/>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object 4"/>
          <p:cNvSpPr txBox="1">
            <a:spLocks noChangeArrowheads="1"/>
          </p:cNvSpPr>
          <p:nvPr/>
        </p:nvSpPr>
        <p:spPr bwMode="auto">
          <a:xfrm>
            <a:off x="436563" y="1460500"/>
            <a:ext cx="7000875" cy="854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r>
              <a:rPr lang="ru-RU" altLang="ru-RU" b="1" dirty="0">
                <a:solidFill>
                  <a:srgbClr val="1674E4"/>
                </a:solidFill>
                <a:latin typeface="Century Gothic" panose="020B0502020202020204" pitchFamily="34" charset="0"/>
                <a:ea typeface="Century Gothic" panose="020B0502020202020204" pitchFamily="34" charset="0"/>
                <a:cs typeface="Century Gothic" panose="020B0502020202020204" pitchFamily="34" charset="0"/>
              </a:rPr>
              <a:t>РИЧАРД БОНА НА ФЕСТИВАЛЕ JAZZOPEN STUTTGART</a:t>
            </a:r>
            <a:endParaRPr lang="ru-RU" altLang="ru-RU" dirty="0">
              <a:latin typeface="Century Gothic" panose="020B0502020202020204" pitchFamily="34" charset="0"/>
              <a:ea typeface="Century Gothic" panose="020B0502020202020204" pitchFamily="34" charset="0"/>
              <a:cs typeface="Century Gothic" panose="020B0502020202020204" pitchFamily="34" charset="0"/>
            </a:endParaRPr>
          </a:p>
          <a:p>
            <a:pPr algn="just" eaLnBrk="1" hangingPunct="1">
              <a:spcBef>
                <a:spcPts val="13"/>
              </a:spcBef>
            </a:pPr>
            <a:r>
              <a:rPr lang="ru-RU" altLang="ru-RU" sz="1200" dirty="0">
                <a:cs typeface="Calibri" panose="020F0502020204030204" pitchFamily="34" charset="0"/>
              </a:rPr>
              <a:t>Понедельник, 22.07, </a:t>
            </a:r>
            <a:r>
              <a:rPr lang="ru-RU" altLang="ru-RU" sz="1000" dirty="0">
                <a:cs typeface="Calibri" panose="020F0502020204030204" pitchFamily="34" charset="0"/>
              </a:rPr>
              <a:t>20:20 — </a:t>
            </a:r>
            <a:r>
              <a:rPr lang="ru-RU" altLang="ru-RU" sz="1000" b="1" u="sng" dirty="0">
                <a:latin typeface="Century Gothic" panose="020B0502020202020204" pitchFamily="34" charset="0"/>
                <a:ea typeface="Century Gothic" panose="020B0502020202020204" pitchFamily="34" charset="0"/>
                <a:cs typeface="Century Gothic" panose="020B0502020202020204" pitchFamily="34" charset="0"/>
              </a:rPr>
              <a:t>ПРЯМАЯ ТРАНСЛЯЦИЯ,</a:t>
            </a:r>
            <a:r>
              <a:rPr lang="ru-RU" altLang="ru-RU" sz="1000" b="1"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000" dirty="0">
                <a:cs typeface="Calibri" panose="020F0502020204030204" pitchFamily="34" charset="0"/>
              </a:rPr>
              <a:t>Штутгарт</a:t>
            </a:r>
          </a:p>
          <a:p>
            <a:pPr eaLnBrk="1" hangingPunct="1">
              <a:spcBef>
                <a:spcPts val="963"/>
              </a:spcBef>
            </a:pPr>
            <a:r>
              <a:rPr lang="ru-RU" altLang="ru-RU" sz="1000" dirty="0">
                <a:cs typeface="Calibri" panose="020F0502020204030204" pitchFamily="34" charset="0"/>
              </a:rPr>
              <a:t>Перед джазовой музыкой Ричарда Боны невозможно устоять. Он обладает уникальным талантом создавать ритмы на стыке музыкальных стилей.</a:t>
            </a:r>
          </a:p>
          <a:p>
            <a:pPr algn="just" eaLnBrk="1" hangingPunct="1">
              <a:spcBef>
                <a:spcPts val="850"/>
              </a:spcBef>
            </a:pPr>
            <a:r>
              <a:rPr lang="ru-RU" altLang="ru-RU" sz="1000" dirty="0">
                <a:cs typeface="Calibri" panose="020F0502020204030204" pitchFamily="34" charset="0"/>
              </a:rPr>
              <a:t>Прямая трансляция с фестиваля </a:t>
            </a:r>
            <a:r>
              <a:rPr lang="ru-RU" altLang="ru-RU" sz="1000" dirty="0" err="1">
                <a:cs typeface="Calibri" panose="020F0502020204030204" pitchFamily="34" charset="0"/>
              </a:rPr>
              <a:t>Jazzopen</a:t>
            </a:r>
            <a:r>
              <a:rPr lang="ru-RU" altLang="ru-RU" sz="1000" dirty="0">
                <a:cs typeface="Calibri" panose="020F0502020204030204" pitchFamily="34" charset="0"/>
              </a:rPr>
              <a:t> </a:t>
            </a:r>
            <a:r>
              <a:rPr lang="ru-RU" altLang="ru-RU" sz="1000" dirty="0" err="1">
                <a:cs typeface="Calibri" panose="020F0502020204030204" pitchFamily="34" charset="0"/>
              </a:rPr>
              <a:t>Stuttgart</a:t>
            </a:r>
            <a:r>
              <a:rPr lang="ru-RU" altLang="ru-RU" sz="1000" dirty="0">
                <a:cs typeface="Calibri" panose="020F0502020204030204" pitchFamily="34" charset="0"/>
              </a:rPr>
              <a:t> в Старом замке</a:t>
            </a:r>
          </a:p>
          <a:p>
            <a:pPr eaLnBrk="1" hangingPunct="1"/>
            <a:endParaRPr lang="ru-RU" altLang="ru-RU" sz="1000" dirty="0">
              <a:latin typeface="Times New Roman" panose="02020603050405020304" pitchFamily="18" charset="0"/>
              <a:cs typeface="Times New Roman" panose="02020603050405020304" pitchFamily="18" charset="0"/>
            </a:endParaRPr>
          </a:p>
          <a:p>
            <a:pPr eaLnBrk="1" hangingPunct="1"/>
            <a:endParaRPr lang="ru-RU" altLang="ru-RU" sz="900" dirty="0">
              <a:latin typeface="Times New Roman" panose="02020603050405020304" pitchFamily="18" charset="0"/>
              <a:cs typeface="Times New Roman" panose="02020603050405020304" pitchFamily="18" charset="0"/>
            </a:endParaRPr>
          </a:p>
          <a:p>
            <a:pPr eaLnBrk="1" hangingPunct="1"/>
            <a:r>
              <a:rPr lang="ru-RU" altLang="ru-RU" b="1" dirty="0">
                <a:solidFill>
                  <a:srgbClr val="AB37BE"/>
                </a:solidFill>
                <a:latin typeface="Century Gothic" panose="020B0502020202020204" pitchFamily="34" charset="0"/>
                <a:ea typeface="Century Gothic" panose="020B0502020202020204" pitchFamily="34" charset="0"/>
                <a:cs typeface="Century Gothic" panose="020B0502020202020204" pitchFamily="34" charset="0"/>
              </a:rPr>
              <a:t>КЛАССИКА НА ОДЕОНСПЛАЦ — 2024: </a:t>
            </a:r>
            <a:r>
              <a:rPr lang="ru-RU" altLang="ru-RU" b="1" dirty="0" smtClean="0">
                <a:solidFill>
                  <a:srgbClr val="AB37BE"/>
                </a:solidFill>
                <a:latin typeface="Century Gothic" panose="020B0502020202020204" pitchFamily="34" charset="0"/>
                <a:ea typeface="Century Gothic" panose="020B0502020202020204" pitchFamily="34" charset="0"/>
                <a:cs typeface="Century Gothic" panose="020B0502020202020204" pitchFamily="34" charset="0"/>
              </a:rPr>
              <a:t/>
            </a:r>
            <a:br>
              <a:rPr lang="ru-RU" altLang="ru-RU" b="1" dirty="0" smtClean="0">
                <a:solidFill>
                  <a:srgbClr val="AB37BE"/>
                </a:solidFill>
                <a:latin typeface="Century Gothic" panose="020B0502020202020204" pitchFamily="34" charset="0"/>
                <a:ea typeface="Century Gothic" panose="020B0502020202020204" pitchFamily="34" charset="0"/>
                <a:cs typeface="Century Gothic" panose="020B0502020202020204" pitchFamily="34" charset="0"/>
              </a:rPr>
            </a:br>
            <a:r>
              <a:rPr lang="ru-RU" altLang="ru-RU" b="1" dirty="0" smtClean="0">
                <a:solidFill>
                  <a:srgbClr val="AB37BE"/>
                </a:solidFill>
                <a:latin typeface="Century Gothic" panose="020B0502020202020204" pitchFamily="34" charset="0"/>
                <a:ea typeface="Century Gothic" panose="020B0502020202020204" pitchFamily="34" charset="0"/>
                <a:cs typeface="Century Gothic" panose="020B0502020202020204" pitchFamily="34" charset="0"/>
              </a:rPr>
              <a:t>МЮНХЕНСКИЙ </a:t>
            </a:r>
            <a:r>
              <a:rPr lang="ru-RU" altLang="ru-RU" b="1" dirty="0">
                <a:solidFill>
                  <a:srgbClr val="AB37BE"/>
                </a:solidFill>
                <a:latin typeface="Century Gothic" panose="020B0502020202020204" pitchFamily="34" charset="0"/>
                <a:ea typeface="Century Gothic" panose="020B0502020202020204" pitchFamily="34" charset="0"/>
                <a:cs typeface="Century Gothic" panose="020B0502020202020204" pitchFamily="34" charset="0"/>
              </a:rPr>
              <a:t>ФИЛАРМОНИЧЕСКИЙ ОРКЕСТР, ЛАХАВ ШАНИ, АННЕ-СОФИ МУТТЕР</a:t>
            </a:r>
            <a:endParaRPr lang="ru-RU" altLang="ru-RU" dirty="0">
              <a:latin typeface="Century Gothic" panose="020B0502020202020204" pitchFamily="34" charset="0"/>
              <a:ea typeface="Century Gothic" panose="020B0502020202020204" pitchFamily="34" charset="0"/>
              <a:cs typeface="Century Gothic" panose="020B0502020202020204" pitchFamily="34" charset="0"/>
            </a:endParaRPr>
          </a:p>
          <a:p>
            <a:pPr algn="just" eaLnBrk="1" hangingPunct="1">
              <a:spcBef>
                <a:spcPts val="25"/>
              </a:spcBef>
            </a:pPr>
            <a:r>
              <a:rPr lang="ru-RU" altLang="ru-RU" sz="1200" dirty="0">
                <a:cs typeface="Calibri" panose="020F0502020204030204" pitchFamily="34" charset="0"/>
              </a:rPr>
              <a:t>Четверг, 25.07,</a:t>
            </a:r>
            <a:r>
              <a:rPr lang="ru-RU" altLang="ru-RU" sz="1000" dirty="0">
                <a:cs typeface="Calibri" panose="020F0502020204030204" pitchFamily="34" charset="0"/>
              </a:rPr>
              <a:t> 22:00 — </a:t>
            </a:r>
            <a:r>
              <a:rPr lang="ru-RU" altLang="ru-RU" sz="1000" b="1" u="sng" dirty="0">
                <a:latin typeface="Century Gothic" panose="020B0502020202020204" pitchFamily="34" charset="0"/>
                <a:ea typeface="Century Gothic" panose="020B0502020202020204" pitchFamily="34" charset="0"/>
                <a:cs typeface="Century Gothic" panose="020B0502020202020204" pitchFamily="34" charset="0"/>
              </a:rPr>
              <a:t>ПРЯМАЯ ТРАНСЛЯЦИЯ</a:t>
            </a:r>
            <a:r>
              <a:rPr lang="ru-RU" altLang="ru-RU" sz="1000"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000" dirty="0">
                <a:cs typeface="Calibri" panose="020F0502020204030204" pitchFamily="34" charset="0"/>
              </a:rPr>
              <a:t>Мюнхен</a:t>
            </a:r>
          </a:p>
          <a:p>
            <a:pPr algn="just" eaLnBrk="1" hangingPunct="1">
              <a:spcBef>
                <a:spcPts val="938"/>
              </a:spcBef>
            </a:pPr>
            <a:r>
              <a:rPr lang="ru-RU" altLang="ru-RU" sz="1000" dirty="0">
                <a:cs typeface="Calibri" panose="020F0502020204030204" pitchFamily="34" charset="0"/>
              </a:rPr>
              <a:t>Большой концерт Мюнхенского филармонического оркестра на </a:t>
            </a:r>
            <a:r>
              <a:rPr lang="ru-RU" altLang="ru-RU" sz="1000" dirty="0" err="1">
                <a:cs typeface="Calibri" panose="020F0502020204030204" pitchFamily="34" charset="0"/>
              </a:rPr>
              <a:t>Одеонсплатц</a:t>
            </a:r>
            <a:r>
              <a:rPr lang="ru-RU" altLang="ru-RU" sz="1000" dirty="0">
                <a:cs typeface="Calibri" panose="020F0502020204030204" pitchFamily="34" charset="0"/>
              </a:rPr>
              <a:t>. Вместе с легендарной скрипачкой Анне-Софи </a:t>
            </a:r>
            <a:r>
              <a:rPr lang="ru-RU" altLang="ru-RU" sz="1000" dirty="0" err="1">
                <a:cs typeface="Calibri" panose="020F0502020204030204" pitchFamily="34" charset="0"/>
              </a:rPr>
              <a:t>Муттер</a:t>
            </a:r>
            <a:r>
              <a:rPr lang="ru-RU" altLang="ru-RU" sz="1000" dirty="0">
                <a:cs typeface="Calibri" panose="020F0502020204030204" pitchFamily="34" charset="0"/>
              </a:rPr>
              <a:t> коллектив исполнит произведения Вебера, </a:t>
            </a:r>
            <a:r>
              <a:rPr lang="ru-RU" altLang="ru-RU" sz="1000" dirty="0" err="1">
                <a:cs typeface="Calibri" panose="020F0502020204030204" pitchFamily="34" charset="0"/>
              </a:rPr>
              <a:t>Дюка</a:t>
            </a:r>
            <a:r>
              <a:rPr lang="ru-RU" altLang="ru-RU" sz="1000" dirty="0">
                <a:cs typeface="Calibri" panose="020F0502020204030204" pitchFamily="34" charset="0"/>
              </a:rPr>
              <a:t>, Стравинского и Сен-Санса. Руководит оркестром </a:t>
            </a:r>
            <a:r>
              <a:rPr lang="ru-RU" altLang="ru-RU" sz="1000" dirty="0" err="1">
                <a:cs typeface="Calibri" panose="020F0502020204030204" pitchFamily="34" charset="0"/>
              </a:rPr>
              <a:t>Лахав</a:t>
            </a:r>
            <a:r>
              <a:rPr lang="ru-RU" altLang="ru-RU" sz="1000" dirty="0">
                <a:cs typeface="Calibri" panose="020F0502020204030204" pitchFamily="34" charset="0"/>
              </a:rPr>
              <a:t> </a:t>
            </a:r>
            <a:r>
              <a:rPr lang="ru-RU" altLang="ru-RU" sz="1000" dirty="0" err="1">
                <a:cs typeface="Calibri" panose="020F0502020204030204" pitchFamily="34" charset="0"/>
              </a:rPr>
              <a:t>Шани</a:t>
            </a:r>
            <a:r>
              <a:rPr lang="ru-RU" altLang="ru-RU" sz="1000" dirty="0">
                <a:cs typeface="Calibri" panose="020F0502020204030204" pitchFamily="34" charset="0"/>
              </a:rPr>
              <a:t>, который вскоре станет его новым главным дирижером.</a:t>
            </a:r>
          </a:p>
          <a:p>
            <a:pPr eaLnBrk="1" hangingPunct="1">
              <a:spcBef>
                <a:spcPts val="38"/>
              </a:spcBef>
            </a:pPr>
            <a:endParaRPr lang="ru-RU" altLang="ru-RU" sz="800" dirty="0">
              <a:latin typeface="Times New Roman" panose="02020603050405020304" pitchFamily="18" charset="0"/>
              <a:cs typeface="Times New Roman" panose="02020603050405020304" pitchFamily="18" charset="0"/>
            </a:endParaRPr>
          </a:p>
          <a:p>
            <a:pPr eaLnBrk="1" hangingPunct="1"/>
            <a:r>
              <a:rPr lang="ru-RU" altLang="ru-RU" sz="1000" dirty="0">
                <a:cs typeface="Calibri" panose="020F0502020204030204" pitchFamily="34" charset="0"/>
              </a:rPr>
              <a:t>Вебер: </a:t>
            </a:r>
            <a:r>
              <a:rPr lang="ru-RU" altLang="ru-RU" sz="1000" i="1" dirty="0" err="1">
                <a:latin typeface="Century Gothic" panose="020B0502020202020204" pitchFamily="34" charset="0"/>
                <a:ea typeface="Century Gothic" panose="020B0502020202020204" pitchFamily="34" charset="0"/>
                <a:cs typeface="Century Gothic" panose="020B0502020202020204" pitchFamily="34" charset="0"/>
              </a:rPr>
              <a:t>Оберон</a:t>
            </a:r>
            <a:r>
              <a:rPr lang="ru-RU" altLang="ru-RU" sz="1000" dirty="0">
                <a:cs typeface="Calibri" panose="020F0502020204030204" pitchFamily="34" charset="0"/>
              </a:rPr>
              <a:t>, увертюра. </a:t>
            </a:r>
            <a:r>
              <a:rPr lang="ru-RU" altLang="ru-RU" sz="1000" dirty="0" err="1">
                <a:cs typeface="Calibri" panose="020F0502020204030204" pitchFamily="34" charset="0"/>
              </a:rPr>
              <a:t>Дюка</a:t>
            </a:r>
            <a:r>
              <a:rPr lang="ru-RU" altLang="ru-RU" sz="1000" dirty="0">
                <a:cs typeface="Calibri" panose="020F0502020204030204" pitchFamily="34" charset="0"/>
              </a:rPr>
              <a:t>: </a:t>
            </a:r>
            <a:r>
              <a:rPr lang="ru-RU" altLang="ru-RU" sz="1000" i="1" dirty="0">
                <a:latin typeface="Century Gothic" panose="020B0502020202020204" pitchFamily="34" charset="0"/>
                <a:ea typeface="Century Gothic" panose="020B0502020202020204" pitchFamily="34" charset="0"/>
                <a:cs typeface="Century Gothic" panose="020B0502020202020204" pitchFamily="34" charset="0"/>
              </a:rPr>
              <a:t>Ученик чародея.</a:t>
            </a:r>
            <a:r>
              <a:rPr lang="ru-RU" altLang="ru-RU" sz="1000"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000" dirty="0">
                <a:cs typeface="Calibri" panose="020F0502020204030204" pitchFamily="34" charset="0"/>
              </a:rPr>
              <a:t>Сен-Санс:</a:t>
            </a:r>
            <a:r>
              <a:rPr lang="ru-RU" altLang="ru-RU" sz="1000" i="1" dirty="0">
                <a:cs typeface="Calibri" panose="020F0502020204030204" pitchFamily="34" charset="0"/>
              </a:rPr>
              <a:t> Интродукция и Рондо </a:t>
            </a:r>
            <a:r>
              <a:rPr lang="ru-RU" altLang="ru-RU" sz="1000" i="1" dirty="0" err="1">
                <a:cs typeface="Calibri" panose="020F0502020204030204" pitchFamily="34" charset="0"/>
              </a:rPr>
              <a:t>каприччиозо</a:t>
            </a:r>
            <a:r>
              <a:rPr lang="ru-RU" altLang="ru-RU" sz="1000" dirty="0">
                <a:cs typeface="Calibri" panose="020F0502020204030204" pitchFamily="34" charset="0"/>
              </a:rPr>
              <a:t>. </a:t>
            </a:r>
          </a:p>
          <a:p>
            <a:pPr eaLnBrk="1" hangingPunct="1"/>
            <a:r>
              <a:rPr lang="ru-RU" altLang="ru-RU" sz="1000" dirty="0">
                <a:cs typeface="Calibri" panose="020F0502020204030204" pitchFamily="34" charset="0"/>
              </a:rPr>
              <a:t>Стравинский: </a:t>
            </a:r>
            <a:r>
              <a:rPr lang="ru-RU" altLang="ru-RU" sz="1000" i="1" dirty="0">
                <a:latin typeface="Century Gothic" panose="020B0502020202020204" pitchFamily="34" charset="0"/>
                <a:ea typeface="Century Gothic" panose="020B0502020202020204" pitchFamily="34" charset="0"/>
                <a:cs typeface="Century Gothic" panose="020B0502020202020204" pitchFamily="34" charset="0"/>
              </a:rPr>
              <a:t>Жар-птица</a:t>
            </a:r>
            <a:r>
              <a:rPr lang="ru-RU" altLang="ru-RU" sz="1000" dirty="0">
                <a:cs typeface="Calibri" panose="020F0502020204030204" pitchFamily="34" charset="0"/>
              </a:rPr>
              <a:t>, сюита</a:t>
            </a:r>
          </a:p>
          <a:p>
            <a:pPr algn="just" eaLnBrk="1" hangingPunct="1"/>
            <a:r>
              <a:rPr lang="ru-RU" altLang="ru-RU" sz="1000" dirty="0">
                <a:cs typeface="Calibri" panose="020F0502020204030204" pitchFamily="34" charset="0"/>
              </a:rPr>
              <a:t>Анне-Софи </a:t>
            </a:r>
            <a:r>
              <a:rPr lang="ru-RU" altLang="ru-RU" sz="1000" dirty="0" err="1">
                <a:cs typeface="Calibri" panose="020F0502020204030204" pitchFamily="34" charset="0"/>
              </a:rPr>
              <a:t>Муттер</a:t>
            </a:r>
            <a:r>
              <a:rPr lang="ru-RU" altLang="ru-RU" sz="1000" dirty="0">
                <a:cs typeface="Calibri" panose="020F0502020204030204" pitchFamily="34" charset="0"/>
              </a:rPr>
              <a:t> (скрипка), Мюнхенский филармонический оркестр, </a:t>
            </a:r>
            <a:r>
              <a:rPr lang="ru-RU" altLang="ru-RU" sz="1000" dirty="0" err="1">
                <a:cs typeface="Calibri" panose="020F0502020204030204" pitchFamily="34" charset="0"/>
              </a:rPr>
              <a:t>Лахав</a:t>
            </a:r>
            <a:r>
              <a:rPr lang="ru-RU" altLang="ru-RU" sz="1000" dirty="0">
                <a:cs typeface="Calibri" panose="020F0502020204030204" pitchFamily="34" charset="0"/>
              </a:rPr>
              <a:t> </a:t>
            </a:r>
            <a:r>
              <a:rPr lang="ru-RU" altLang="ru-RU" sz="1000" dirty="0" err="1">
                <a:cs typeface="Calibri" panose="020F0502020204030204" pitchFamily="34" charset="0"/>
              </a:rPr>
              <a:t>Шани</a:t>
            </a:r>
            <a:endParaRPr lang="ru-RU" altLang="ru-RU" sz="1000" dirty="0">
              <a:cs typeface="Calibri" panose="020F0502020204030204" pitchFamily="34" charset="0"/>
            </a:endParaRPr>
          </a:p>
          <a:p>
            <a:pPr eaLnBrk="1" hangingPunct="1">
              <a:spcBef>
                <a:spcPts val="38"/>
              </a:spcBef>
            </a:pPr>
            <a:endParaRPr lang="ru-RU" altLang="ru-RU" sz="900" dirty="0">
              <a:latin typeface="Times New Roman" panose="02020603050405020304" pitchFamily="18" charset="0"/>
              <a:cs typeface="Times New Roman" panose="02020603050405020304" pitchFamily="18" charset="0"/>
            </a:endParaRPr>
          </a:p>
          <a:p>
            <a:pPr algn="just" eaLnBrk="1" hangingPunct="1"/>
            <a:r>
              <a:rPr lang="ru-RU" altLang="ru-RU" sz="1000" dirty="0">
                <a:cs typeface="Calibri" panose="020F0502020204030204" pitchFamily="34" charset="0"/>
              </a:rPr>
              <a:t>Записано 13 июля 2024 года на </a:t>
            </a:r>
            <a:r>
              <a:rPr lang="ru-RU" altLang="ru-RU" sz="1000" dirty="0" err="1">
                <a:cs typeface="Calibri" panose="020F0502020204030204" pitchFamily="34" charset="0"/>
              </a:rPr>
              <a:t>Одеонсплатц</a:t>
            </a:r>
            <a:r>
              <a:rPr lang="ru-RU" altLang="ru-RU" sz="1000" dirty="0">
                <a:cs typeface="Calibri" panose="020F0502020204030204" pitchFamily="34" charset="0"/>
              </a:rPr>
              <a:t> в Мюнхене</a:t>
            </a:r>
          </a:p>
          <a:p>
            <a:pPr eaLnBrk="1" hangingPunct="1"/>
            <a:endParaRPr lang="ru-RU" altLang="ru-RU" sz="1000" dirty="0">
              <a:latin typeface="Times New Roman" panose="02020603050405020304" pitchFamily="18" charset="0"/>
              <a:cs typeface="Times New Roman" panose="02020603050405020304" pitchFamily="18" charset="0"/>
            </a:endParaRPr>
          </a:p>
          <a:p>
            <a:pPr eaLnBrk="1" hangingPunct="1">
              <a:spcBef>
                <a:spcPts val="13"/>
              </a:spcBef>
            </a:pPr>
            <a:endParaRPr lang="ru-RU" altLang="ru-RU" sz="900" dirty="0">
              <a:latin typeface="Times New Roman" panose="02020603050405020304" pitchFamily="18" charset="0"/>
              <a:cs typeface="Times New Roman" panose="02020603050405020304" pitchFamily="18" charset="0"/>
            </a:endParaRPr>
          </a:p>
          <a:p>
            <a:pPr eaLnBrk="1" hangingPunct="1"/>
            <a:r>
              <a:rPr lang="ru-RU" altLang="ru-RU" b="1" dirty="0">
                <a:solidFill>
                  <a:srgbClr val="1674E4"/>
                </a:solidFill>
                <a:latin typeface="Century Gothic" panose="020B0502020202020204" pitchFamily="34" charset="0"/>
                <a:ea typeface="Century Gothic" panose="020B0502020202020204" pitchFamily="34" charset="0"/>
                <a:cs typeface="Century Gothic" panose="020B0502020202020204" pitchFamily="34" charset="0"/>
              </a:rPr>
              <a:t>КВИНТЕТ АВИШАЯ КОЭНА НА ДЖАЗОВОМ ФЕСТИВАЛЕ В МАРСЬЯКЕ</a:t>
            </a:r>
            <a:endParaRPr lang="ru-RU" altLang="ru-RU" dirty="0">
              <a:latin typeface="Century Gothic" panose="020B0502020202020204" pitchFamily="34" charset="0"/>
              <a:ea typeface="Century Gothic" panose="020B0502020202020204" pitchFamily="34" charset="0"/>
              <a:cs typeface="Century Gothic" panose="020B0502020202020204" pitchFamily="34" charset="0"/>
            </a:endParaRPr>
          </a:p>
          <a:p>
            <a:pPr algn="just" eaLnBrk="1" hangingPunct="1">
              <a:spcBef>
                <a:spcPts val="13"/>
              </a:spcBef>
            </a:pPr>
            <a:r>
              <a:rPr lang="ru-RU" altLang="ru-RU" sz="1200" dirty="0">
                <a:cs typeface="Calibri" panose="020F0502020204030204" pitchFamily="34" charset="0"/>
              </a:rPr>
              <a:t>Среда, 07.08,</a:t>
            </a:r>
            <a:r>
              <a:rPr lang="ru-RU" altLang="ru-RU" sz="1000" dirty="0">
                <a:cs typeface="Calibri" panose="020F0502020204030204" pitchFamily="34" charset="0"/>
              </a:rPr>
              <a:t> 22:00 — </a:t>
            </a:r>
            <a:r>
              <a:rPr lang="ru-RU" altLang="ru-RU" sz="1000" b="1" u="sng" dirty="0">
                <a:latin typeface="Century Gothic" panose="020B0502020202020204" pitchFamily="34" charset="0"/>
                <a:ea typeface="Century Gothic" panose="020B0502020202020204" pitchFamily="34" charset="0"/>
                <a:cs typeface="Century Gothic" panose="020B0502020202020204" pitchFamily="34" charset="0"/>
              </a:rPr>
              <a:t>ПРЯМАЯ ТРАНСЛЯЦИЯ</a:t>
            </a:r>
            <a:r>
              <a:rPr lang="ru-RU" altLang="ru-RU" sz="1000"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000" dirty="0" err="1">
                <a:cs typeface="Calibri" panose="020F0502020204030204" pitchFamily="34" charset="0"/>
              </a:rPr>
              <a:t>Марсьяк</a:t>
            </a:r>
            <a:endParaRPr lang="ru-RU" altLang="ru-RU" sz="1000" dirty="0">
              <a:cs typeface="Calibri" panose="020F0502020204030204" pitchFamily="34" charset="0"/>
            </a:endParaRPr>
          </a:p>
          <a:p>
            <a:pPr eaLnBrk="1" hangingPunct="1">
              <a:spcBef>
                <a:spcPts val="963"/>
              </a:spcBef>
            </a:pPr>
            <a:r>
              <a:rPr lang="ru-RU" altLang="ru-RU" sz="1000" dirty="0">
                <a:cs typeface="Calibri" panose="020F0502020204030204" pitchFamily="34" charset="0"/>
              </a:rPr>
              <a:t>Джазовая музыка </a:t>
            </a:r>
            <a:r>
              <a:rPr lang="ru-RU" altLang="ru-RU" sz="1000" dirty="0" err="1">
                <a:cs typeface="Calibri" panose="020F0502020204030204" pitchFamily="34" charset="0"/>
              </a:rPr>
              <a:t>Авишая</a:t>
            </a:r>
            <a:r>
              <a:rPr lang="ru-RU" altLang="ru-RU" sz="1000" dirty="0">
                <a:cs typeface="Calibri" panose="020F0502020204030204" pitchFamily="34" charset="0"/>
              </a:rPr>
              <a:t> Коэна сродни поэзии. Слушателей завораживает и его игра на бас-гитаре, и вокал. На Джазовом фестивале в </a:t>
            </a:r>
            <a:r>
              <a:rPr lang="ru-RU" altLang="ru-RU" sz="1000" dirty="0" err="1">
                <a:cs typeface="Calibri" panose="020F0502020204030204" pitchFamily="34" charset="0"/>
              </a:rPr>
              <a:t>Марсьяке</a:t>
            </a:r>
            <a:r>
              <a:rPr lang="ru-RU" altLang="ru-RU" sz="1000" dirty="0">
                <a:cs typeface="Calibri" panose="020F0502020204030204" pitchFamily="34" charset="0"/>
              </a:rPr>
              <a:t> Коэн выступает в окружении своих любимых коллег по группе.</a:t>
            </a:r>
          </a:p>
          <a:p>
            <a:pPr eaLnBrk="1" hangingPunct="1">
              <a:spcBef>
                <a:spcPts val="13"/>
              </a:spcBef>
            </a:pPr>
            <a:endParaRPr lang="ru-RU" altLang="ru-RU" sz="800" dirty="0">
              <a:latin typeface="Times New Roman" panose="02020603050405020304" pitchFamily="18" charset="0"/>
              <a:cs typeface="Times New Roman" panose="02020603050405020304" pitchFamily="18" charset="0"/>
            </a:endParaRPr>
          </a:p>
          <a:p>
            <a:pPr eaLnBrk="1" hangingPunct="1"/>
            <a:r>
              <a:rPr lang="ru-RU" altLang="ru-RU" sz="1000" dirty="0" err="1">
                <a:cs typeface="Calibri" panose="020F0502020204030204" pitchFamily="34" charset="0"/>
              </a:rPr>
              <a:t>Авишай</a:t>
            </a:r>
            <a:r>
              <a:rPr lang="ru-RU" altLang="ru-RU" sz="1000" dirty="0">
                <a:cs typeface="Calibri" panose="020F0502020204030204" pitchFamily="34" charset="0"/>
              </a:rPr>
              <a:t> Коэн (бас. вокал), </a:t>
            </a:r>
            <a:r>
              <a:rPr lang="ru-RU" altLang="ru-RU" sz="1000" dirty="0" err="1">
                <a:cs typeface="Calibri" panose="020F0502020204030204" pitchFamily="34" charset="0"/>
              </a:rPr>
              <a:t>Йонатан</a:t>
            </a:r>
            <a:r>
              <a:rPr lang="ru-RU" altLang="ru-RU" sz="1000" dirty="0">
                <a:cs typeface="Calibri" panose="020F0502020204030204" pitchFamily="34" charset="0"/>
              </a:rPr>
              <a:t> </a:t>
            </a:r>
            <a:r>
              <a:rPr lang="ru-RU" altLang="ru-RU" sz="1000" dirty="0" err="1">
                <a:cs typeface="Calibri" panose="020F0502020204030204" pitchFamily="34" charset="0"/>
              </a:rPr>
              <a:t>Вольцок</a:t>
            </a:r>
            <a:r>
              <a:rPr lang="ru-RU" altLang="ru-RU" sz="1000" dirty="0">
                <a:cs typeface="Calibri" panose="020F0502020204030204" pitchFamily="34" charset="0"/>
              </a:rPr>
              <a:t> (тромбон), </a:t>
            </a:r>
            <a:r>
              <a:rPr lang="ru-RU" altLang="ru-RU" sz="1000" dirty="0" err="1">
                <a:cs typeface="Calibri" panose="020F0502020204030204" pitchFamily="34" charset="0"/>
              </a:rPr>
              <a:t>Ювал</a:t>
            </a:r>
            <a:r>
              <a:rPr lang="ru-RU" altLang="ru-RU" sz="1000" dirty="0">
                <a:cs typeface="Calibri" panose="020F0502020204030204" pitchFamily="34" charset="0"/>
              </a:rPr>
              <a:t> </a:t>
            </a:r>
            <a:r>
              <a:rPr lang="ru-RU" altLang="ru-RU" sz="1000" dirty="0" err="1">
                <a:cs typeface="Calibri" panose="020F0502020204030204" pitchFamily="34" charset="0"/>
              </a:rPr>
              <a:t>Драбкин</a:t>
            </a:r>
            <a:r>
              <a:rPr lang="ru-RU" altLang="ru-RU" sz="1000" dirty="0">
                <a:cs typeface="Calibri" panose="020F0502020204030204" pitchFamily="34" charset="0"/>
              </a:rPr>
              <a:t> (саксофон), </a:t>
            </a:r>
            <a:r>
              <a:rPr lang="ru-RU" altLang="ru-RU" sz="1000" dirty="0" err="1">
                <a:cs typeface="Calibri" panose="020F0502020204030204" pitchFamily="34" charset="0"/>
              </a:rPr>
              <a:t>Итай</a:t>
            </a:r>
            <a:r>
              <a:rPr lang="ru-RU" altLang="ru-RU" sz="1000" dirty="0">
                <a:cs typeface="Calibri" panose="020F0502020204030204" pitchFamily="34" charset="0"/>
              </a:rPr>
              <a:t> Симхович (фортепиано), </a:t>
            </a:r>
          </a:p>
          <a:p>
            <a:pPr eaLnBrk="1" hangingPunct="1"/>
            <a:r>
              <a:rPr lang="ru-RU" altLang="ru-RU" sz="1000" dirty="0" err="1">
                <a:cs typeface="Calibri" panose="020F0502020204030204" pitchFamily="34" charset="0"/>
              </a:rPr>
              <a:t>Рони</a:t>
            </a:r>
            <a:r>
              <a:rPr lang="ru-RU" altLang="ru-RU" sz="1000" dirty="0">
                <a:cs typeface="Calibri" panose="020F0502020204030204" pitchFamily="34" charset="0"/>
              </a:rPr>
              <a:t> Каспи (ударные)</a:t>
            </a:r>
          </a:p>
          <a:p>
            <a:pPr eaLnBrk="1" hangingPunct="1">
              <a:spcBef>
                <a:spcPts val="50"/>
              </a:spcBef>
            </a:pPr>
            <a:endParaRPr lang="ru-RU" altLang="ru-RU" sz="900" dirty="0">
              <a:latin typeface="Times New Roman" panose="02020603050405020304" pitchFamily="18" charset="0"/>
              <a:cs typeface="Times New Roman" panose="02020603050405020304" pitchFamily="18" charset="0"/>
            </a:endParaRPr>
          </a:p>
          <a:p>
            <a:pPr algn="just" eaLnBrk="1" hangingPunct="1"/>
            <a:r>
              <a:rPr lang="ru-RU" altLang="ru-RU" sz="1000" dirty="0">
                <a:cs typeface="Calibri" panose="020F0502020204030204" pitchFamily="34" charset="0"/>
              </a:rPr>
              <a:t>Записано 24 июля 2024 года на Фестивале джаза в </a:t>
            </a:r>
            <a:r>
              <a:rPr lang="ru-RU" altLang="ru-RU" sz="1000" dirty="0" err="1">
                <a:cs typeface="Calibri" panose="020F0502020204030204" pitchFamily="34" charset="0"/>
              </a:rPr>
              <a:t>Марсьяке</a:t>
            </a:r>
            <a:endParaRPr lang="ru-RU" altLang="ru-RU" sz="1000" dirty="0">
              <a:cs typeface="Calibri" panose="020F0502020204030204" pitchFamily="34" charset="0"/>
            </a:endParaRPr>
          </a:p>
          <a:p>
            <a:pPr eaLnBrk="1" hangingPunct="1"/>
            <a:endParaRPr lang="ru-RU" altLang="ru-RU" sz="1000" dirty="0">
              <a:latin typeface="Times New Roman" panose="02020603050405020304" pitchFamily="18" charset="0"/>
              <a:cs typeface="Times New Roman" panose="02020603050405020304" pitchFamily="18" charset="0"/>
            </a:endParaRPr>
          </a:p>
          <a:p>
            <a:pPr eaLnBrk="1" hangingPunct="1">
              <a:spcBef>
                <a:spcPts val="13"/>
              </a:spcBef>
            </a:pPr>
            <a:endParaRPr lang="ru-RU" altLang="ru-RU" sz="900" dirty="0">
              <a:latin typeface="Times New Roman" panose="02020603050405020304" pitchFamily="18" charset="0"/>
              <a:cs typeface="Times New Roman" panose="02020603050405020304" pitchFamily="18" charset="0"/>
            </a:endParaRPr>
          </a:p>
          <a:p>
            <a:pPr algn="just" eaLnBrk="1" hangingPunct="1"/>
            <a:r>
              <a:rPr lang="ru-RU" altLang="ru-RU" b="1" dirty="0">
                <a:solidFill>
                  <a:srgbClr val="B11313"/>
                </a:solidFill>
                <a:latin typeface="Century Gothic" panose="020B0502020202020204" pitchFamily="34" charset="0"/>
                <a:ea typeface="Century Gothic" panose="020B0502020202020204" pitchFamily="34" charset="0"/>
                <a:cs typeface="Century Gothic" panose="020B0502020202020204" pitchFamily="34" charset="0"/>
              </a:rPr>
              <a:t>ПРОКОФЬЕВ. </a:t>
            </a:r>
            <a:r>
              <a:rPr lang="ru-RU" altLang="ru-RU" sz="1900" b="1" dirty="0">
                <a:solidFill>
                  <a:srgbClr val="B11313"/>
                </a:solidFill>
                <a:latin typeface="Century Gothic" panose="020B0502020202020204" pitchFamily="34" charset="0"/>
                <a:ea typeface="Century Gothic" panose="020B0502020202020204" pitchFamily="34" charset="0"/>
                <a:cs typeface="Century Gothic" panose="020B0502020202020204" pitchFamily="34" charset="0"/>
              </a:rPr>
              <a:t>«ИГРОК»</a:t>
            </a:r>
            <a:r>
              <a:rPr lang="ru-RU" altLang="ru-RU" sz="1900" dirty="0">
                <a:solidFill>
                  <a:srgbClr val="B11313"/>
                </a:solidFill>
                <a:latin typeface="Century Gothic" panose="020B0502020202020204" pitchFamily="34" charset="0"/>
                <a:ea typeface="Century Gothic" panose="020B0502020202020204" pitchFamily="34" charset="0"/>
                <a:cs typeface="Century Gothic" panose="020B0502020202020204" pitchFamily="34" charset="0"/>
              </a:rPr>
              <a:t> </a:t>
            </a:r>
            <a:r>
              <a:rPr lang="ru-RU" altLang="ru-RU" b="1" dirty="0">
                <a:solidFill>
                  <a:srgbClr val="B11313"/>
                </a:solidFill>
                <a:latin typeface="Century Gothic" panose="020B0502020202020204" pitchFamily="34" charset="0"/>
                <a:ea typeface="Century Gothic" panose="020B0502020202020204" pitchFamily="34" charset="0"/>
                <a:cs typeface="Century Gothic" panose="020B0502020202020204" pitchFamily="34" charset="0"/>
              </a:rPr>
              <a:t>НА ЗАЛЬЦБУРГСКОМ ФЕСТИВАЛЕ</a:t>
            </a:r>
            <a:endParaRPr lang="ru-RU" altLang="ru-RU" dirty="0">
              <a:latin typeface="Century Gothic" panose="020B0502020202020204" pitchFamily="34" charset="0"/>
              <a:ea typeface="Century Gothic" panose="020B0502020202020204" pitchFamily="34" charset="0"/>
              <a:cs typeface="Century Gothic" panose="020B0502020202020204" pitchFamily="34" charset="0"/>
            </a:endParaRPr>
          </a:p>
          <a:p>
            <a:pPr algn="just" eaLnBrk="1" hangingPunct="1"/>
            <a:r>
              <a:rPr lang="ru-RU" altLang="ru-RU" sz="1200" dirty="0">
                <a:cs typeface="Calibri" panose="020F0502020204030204" pitchFamily="34" charset="0"/>
              </a:rPr>
              <a:t>Воскресенье, 25.08, 22:00 — </a:t>
            </a:r>
            <a:r>
              <a:rPr lang="ru-RU" altLang="ru-RU" sz="1000" b="1" u="sng" dirty="0">
                <a:cs typeface="Calibri" panose="020F0502020204030204" pitchFamily="34" charset="0"/>
              </a:rPr>
              <a:t>ПРЯМАЯ ТРАНСЛЯЦИЯ</a:t>
            </a:r>
            <a:r>
              <a:rPr lang="ru-RU" altLang="ru-RU" sz="1000" dirty="0">
                <a:cs typeface="Calibri" panose="020F0502020204030204" pitchFamily="34" charset="0"/>
              </a:rPr>
              <a:t>,</a:t>
            </a:r>
            <a:r>
              <a:rPr lang="ru-RU" altLang="ru-RU" sz="1000" b="1" dirty="0">
                <a:cs typeface="Calibri" panose="020F0502020204030204" pitchFamily="34" charset="0"/>
              </a:rPr>
              <a:t> </a:t>
            </a:r>
            <a:r>
              <a:rPr lang="ru-RU" altLang="ru-RU" sz="1000" dirty="0">
                <a:cs typeface="Calibri" panose="020F0502020204030204" pitchFamily="34" charset="0"/>
              </a:rPr>
              <a:t>Зальцбург</a:t>
            </a:r>
          </a:p>
          <a:p>
            <a:pPr eaLnBrk="1" hangingPunct="1">
              <a:spcBef>
                <a:spcPts val="975"/>
              </a:spcBef>
            </a:pPr>
            <a:r>
              <a:rPr lang="ru-RU" altLang="ru-RU" sz="1000" dirty="0">
                <a:cs typeface="Calibri" panose="020F0502020204030204" pitchFamily="34" charset="0"/>
              </a:rPr>
              <a:t>Оперу </a:t>
            </a:r>
            <a:r>
              <a:rPr lang="ru-RU" altLang="ru-RU" sz="1000" dirty="0">
                <a:latin typeface="Century Gothic" panose="020B0502020202020204" pitchFamily="34" charset="0"/>
                <a:ea typeface="Century Gothic" panose="020B0502020202020204" pitchFamily="34" charset="0"/>
                <a:cs typeface="Century Gothic" panose="020B0502020202020204" pitchFamily="34" charset="0"/>
              </a:rPr>
              <a:t>«Игрок» </a:t>
            </a:r>
            <a:r>
              <a:rPr lang="ru-RU" altLang="ru-RU" sz="1000" dirty="0">
                <a:cs typeface="Calibri" panose="020F0502020204030204" pitchFamily="34" charset="0"/>
              </a:rPr>
              <a:t>Прокофьева по одноименному роману Достоевского исполняют незаслуженно редко. Поэтому мы с радостью представляем вашему вниманию постановку изобретательного Питера </a:t>
            </a:r>
            <a:r>
              <a:rPr lang="ru-RU" altLang="ru-RU" sz="1000" dirty="0" err="1">
                <a:cs typeface="Calibri" panose="020F0502020204030204" pitchFamily="34" charset="0"/>
              </a:rPr>
              <a:t>Селларса</a:t>
            </a:r>
            <a:r>
              <a:rPr lang="ru-RU" altLang="ru-RU" sz="1000" dirty="0">
                <a:cs typeface="Calibri" panose="020F0502020204030204" pitchFamily="34" charset="0"/>
              </a:rPr>
              <a:t> с </a:t>
            </a:r>
            <a:r>
              <a:rPr lang="ru-RU" altLang="ru-RU" sz="1000" dirty="0" err="1">
                <a:cs typeface="Calibri" panose="020F0502020204030204" pitchFamily="34" charset="0"/>
              </a:rPr>
              <a:t>Зальцбургского</a:t>
            </a:r>
            <a:r>
              <a:rPr lang="ru-RU" altLang="ru-RU" sz="1000" dirty="0">
                <a:cs typeface="Calibri" panose="020F0502020204030204" pitchFamily="34" charset="0"/>
              </a:rPr>
              <a:t> фестиваля.</a:t>
            </a:r>
          </a:p>
          <a:p>
            <a:pPr algn="just" eaLnBrk="1" hangingPunct="1">
              <a:spcBef>
                <a:spcPts val="850"/>
              </a:spcBef>
            </a:pPr>
            <a:r>
              <a:rPr lang="ru-RU" altLang="ru-RU" sz="1000" dirty="0" err="1">
                <a:cs typeface="Calibri" panose="020F0502020204030204" pitchFamily="34" charset="0"/>
              </a:rPr>
              <a:t>Асмик</a:t>
            </a:r>
            <a:r>
              <a:rPr lang="ru-RU" altLang="ru-RU" sz="1000" dirty="0">
                <a:cs typeface="Calibri" panose="020F0502020204030204" pitchFamily="34" charset="0"/>
              </a:rPr>
              <a:t> Григорян (Полина), </a:t>
            </a:r>
            <a:r>
              <a:rPr lang="ru-RU" altLang="ru-RU" sz="1000" dirty="0" err="1">
                <a:cs typeface="Calibri" panose="020F0502020204030204" pitchFamily="34" charset="0"/>
              </a:rPr>
              <a:t>Пейсин</a:t>
            </a:r>
            <a:r>
              <a:rPr lang="ru-RU" altLang="ru-RU" sz="1000" dirty="0">
                <a:cs typeface="Calibri" panose="020F0502020204030204" pitchFamily="34" charset="0"/>
              </a:rPr>
              <a:t> </a:t>
            </a:r>
            <a:r>
              <a:rPr lang="ru-RU" altLang="ru-RU" sz="1000" dirty="0" err="1">
                <a:cs typeface="Calibri" panose="020F0502020204030204" pitchFamily="34" charset="0"/>
              </a:rPr>
              <a:t>Чен</a:t>
            </a:r>
            <a:r>
              <a:rPr lang="ru-RU" altLang="ru-RU" sz="1000" dirty="0">
                <a:cs typeface="Calibri" panose="020F0502020204030204" pitchFamily="34" charset="0"/>
              </a:rPr>
              <a:t> (Генерал), Шон </a:t>
            </a:r>
            <a:r>
              <a:rPr lang="ru-RU" altLang="ru-RU" sz="1000" dirty="0" err="1">
                <a:cs typeface="Calibri" panose="020F0502020204030204" pitchFamily="34" charset="0"/>
              </a:rPr>
              <a:t>Паниккар</a:t>
            </a:r>
            <a:r>
              <a:rPr lang="ru-RU" altLang="ru-RU" sz="1000" dirty="0">
                <a:cs typeface="Calibri" panose="020F0502020204030204" pitchFamily="34" charset="0"/>
              </a:rPr>
              <a:t> (Алексей Иванович),</a:t>
            </a:r>
          </a:p>
          <a:p>
            <a:pPr eaLnBrk="1" hangingPunct="1">
              <a:spcBef>
                <a:spcPts val="50"/>
              </a:spcBef>
            </a:pPr>
            <a:r>
              <a:rPr lang="ru-RU" altLang="ru-RU" sz="1000" dirty="0" err="1">
                <a:cs typeface="Calibri" panose="020F0502020204030204" pitchFamily="34" charset="0"/>
              </a:rPr>
              <a:t>Виолета</a:t>
            </a:r>
            <a:r>
              <a:rPr lang="ru-RU" altLang="ru-RU" sz="1000" dirty="0">
                <a:cs typeface="Calibri" panose="020F0502020204030204" pitchFamily="34" charset="0"/>
              </a:rPr>
              <a:t> Урмана (</a:t>
            </a:r>
            <a:r>
              <a:rPr lang="ru-RU" altLang="ru-RU" sz="1000" dirty="0" err="1">
                <a:cs typeface="Calibri" panose="020F0502020204030204" pitchFamily="34" charset="0"/>
              </a:rPr>
              <a:t>Антонида</a:t>
            </a:r>
            <a:r>
              <a:rPr lang="ru-RU" altLang="ru-RU" sz="1000" dirty="0">
                <a:cs typeface="Calibri" panose="020F0502020204030204" pitchFamily="34" charset="0"/>
              </a:rPr>
              <a:t> Васильевна </a:t>
            </a:r>
            <a:r>
              <a:rPr lang="ru-RU" altLang="ru-RU" sz="1000" dirty="0" err="1">
                <a:cs typeface="Calibri" panose="020F0502020204030204" pitchFamily="34" charset="0"/>
              </a:rPr>
              <a:t>Тарасевичева</a:t>
            </a:r>
            <a:r>
              <a:rPr lang="ru-RU" altLang="ru-RU" sz="1000" dirty="0">
                <a:cs typeface="Calibri" panose="020F0502020204030204" pitchFamily="34" charset="0"/>
              </a:rPr>
              <a:t>), Хуан Франсиско </a:t>
            </a:r>
            <a:r>
              <a:rPr lang="ru-RU" altLang="ru-RU" sz="1000" dirty="0" err="1">
                <a:cs typeface="Calibri" panose="020F0502020204030204" pitchFamily="34" charset="0"/>
              </a:rPr>
              <a:t>Гэтелл</a:t>
            </a:r>
            <a:r>
              <a:rPr lang="ru-RU" altLang="ru-RU" sz="1000" dirty="0">
                <a:cs typeface="Calibri" panose="020F0502020204030204" pitchFamily="34" charset="0"/>
              </a:rPr>
              <a:t> (маркиз), Майкл </a:t>
            </a:r>
            <a:r>
              <a:rPr lang="ru-RU" altLang="ru-RU" sz="1000" dirty="0" err="1">
                <a:cs typeface="Calibri" panose="020F0502020204030204" pitchFamily="34" charset="0"/>
              </a:rPr>
              <a:t>Аривони</a:t>
            </a:r>
            <a:r>
              <a:rPr lang="ru-RU" altLang="ru-RU" sz="1000" dirty="0">
                <a:cs typeface="Calibri" panose="020F0502020204030204" pitchFamily="34" charset="0"/>
              </a:rPr>
              <a:t> (мистер </a:t>
            </a:r>
            <a:r>
              <a:rPr lang="ru-RU" altLang="ru-RU" sz="1000" dirty="0" err="1">
                <a:cs typeface="Calibri" panose="020F0502020204030204" pitchFamily="34" charset="0"/>
              </a:rPr>
              <a:t>Астлей</a:t>
            </a:r>
            <a:r>
              <a:rPr lang="ru-RU" altLang="ru-RU" sz="1000" dirty="0">
                <a:cs typeface="Calibri" panose="020F0502020204030204" pitchFamily="34" charset="0"/>
              </a:rPr>
              <a:t>), Николь Чирка (</a:t>
            </a:r>
            <a:r>
              <a:rPr lang="ru-RU" altLang="ru-RU" sz="1000" dirty="0" err="1">
                <a:cs typeface="Calibri" panose="020F0502020204030204" pitchFamily="34" charset="0"/>
              </a:rPr>
              <a:t>Бланш</a:t>
            </a:r>
            <a:r>
              <a:rPr lang="ru-RU" altLang="ru-RU" sz="1000" dirty="0">
                <a:cs typeface="Calibri" panose="020F0502020204030204" pitchFamily="34" charset="0"/>
              </a:rPr>
              <a:t>), Я-</a:t>
            </a:r>
            <a:r>
              <a:rPr lang="ru-RU" altLang="ru-RU" sz="1000" dirty="0" err="1">
                <a:cs typeface="Calibri" panose="020F0502020204030204" pitchFamily="34" charset="0"/>
              </a:rPr>
              <a:t>Чунг</a:t>
            </a:r>
            <a:r>
              <a:rPr lang="ru-RU" altLang="ru-RU" sz="1000" dirty="0">
                <a:cs typeface="Calibri" panose="020F0502020204030204" pitchFamily="34" charset="0"/>
              </a:rPr>
              <a:t> Хуан (князь Нильский), Илья Казаков (Барон </a:t>
            </a:r>
            <a:r>
              <a:rPr lang="ru-RU" altLang="ru-RU" sz="1000" dirty="0" err="1">
                <a:cs typeface="Calibri" panose="020F0502020204030204" pitchFamily="34" charset="0"/>
              </a:rPr>
              <a:t>Вурмергельм</a:t>
            </a:r>
            <a:r>
              <a:rPr lang="ru-RU" altLang="ru-RU" sz="1000" dirty="0">
                <a:cs typeface="Calibri" panose="020F0502020204030204" pitchFamily="34" charset="0"/>
              </a:rPr>
              <a:t>)</a:t>
            </a:r>
          </a:p>
          <a:p>
            <a:pPr algn="just" eaLnBrk="1" hangingPunct="1"/>
            <a:r>
              <a:rPr lang="ru-RU" altLang="ru-RU" sz="1000" dirty="0">
                <a:cs typeface="Calibri" panose="020F0502020204030204" pitchFamily="34" charset="0"/>
              </a:rPr>
              <a:t>Венский филармонический оркестр, Тимур </a:t>
            </a:r>
            <a:r>
              <a:rPr lang="ru-RU" altLang="ru-RU" sz="1000" dirty="0" err="1">
                <a:cs typeface="Calibri" panose="020F0502020204030204" pitchFamily="34" charset="0"/>
              </a:rPr>
              <a:t>Зангиев</a:t>
            </a:r>
            <a:r>
              <a:rPr lang="ru-RU" altLang="ru-RU" sz="1000" dirty="0">
                <a:cs typeface="Calibri" panose="020F0502020204030204" pitchFamily="34" charset="0"/>
              </a:rPr>
              <a:t>. Постановка Питера </a:t>
            </a:r>
            <a:r>
              <a:rPr lang="ru-RU" altLang="ru-RU" sz="1000" dirty="0" err="1">
                <a:cs typeface="Calibri" panose="020F0502020204030204" pitchFamily="34" charset="0"/>
              </a:rPr>
              <a:t>Селларса</a:t>
            </a:r>
            <a:endParaRPr lang="ru-RU" altLang="ru-RU" sz="1000" dirty="0">
              <a:cs typeface="Calibri" panose="020F0502020204030204" pitchFamily="34" charset="0"/>
            </a:endParaRPr>
          </a:p>
          <a:p>
            <a:pPr algn="just" eaLnBrk="1" hangingPunct="1">
              <a:spcBef>
                <a:spcPts val="888"/>
              </a:spcBef>
            </a:pPr>
            <a:r>
              <a:rPr lang="ru-RU" altLang="ru-RU" sz="1000" dirty="0">
                <a:cs typeface="Calibri" panose="020F0502020204030204" pitchFamily="34" charset="0"/>
              </a:rPr>
              <a:t>Записано 17 августа 2024 года в театре </a:t>
            </a:r>
            <a:r>
              <a:rPr lang="ru-RU" altLang="ru-RU" sz="1000" dirty="0" err="1">
                <a:cs typeface="Calibri" panose="020F0502020204030204" pitchFamily="34" charset="0"/>
              </a:rPr>
              <a:t>Felsenreitschule</a:t>
            </a:r>
            <a:r>
              <a:rPr lang="ru-RU" altLang="ru-RU" sz="1000" dirty="0">
                <a:cs typeface="Calibri" panose="020F0502020204030204" pitchFamily="34" charset="0"/>
              </a:rPr>
              <a:t> на </a:t>
            </a:r>
            <a:r>
              <a:rPr lang="ru-RU" altLang="ru-RU" sz="1000" dirty="0" err="1">
                <a:cs typeface="Calibri" panose="020F0502020204030204" pitchFamily="34" charset="0"/>
              </a:rPr>
              <a:t>Зальцбургском</a:t>
            </a:r>
            <a:r>
              <a:rPr lang="ru-RU" altLang="ru-RU" sz="1000" dirty="0">
                <a:cs typeface="Calibri" panose="020F0502020204030204" pitchFamily="34" charset="0"/>
              </a:rPr>
              <a:t> фестивале</a:t>
            </a:r>
          </a:p>
        </p:txBody>
      </p:sp>
      <p:sp>
        <p:nvSpPr>
          <p:cNvPr id="6147" name="object 5"/>
          <p:cNvSpPr>
            <a:spLocks noGrp="1"/>
          </p:cNvSpPr>
          <p:nvPr>
            <p:ph type="ftr" sz="quarter" idx="10"/>
          </p:nvPr>
        </p:nvSpPr>
        <p:spPr bwMode="auto">
          <a:xfrm>
            <a:off x="0" y="10225088"/>
            <a:ext cx="7556500" cy="1539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fontAlgn="base">
              <a:spcBef>
                <a:spcPct val="0"/>
              </a:spcBef>
              <a:spcAft>
                <a:spcPct val="0"/>
              </a:spcAft>
              <a:defRPr/>
            </a:pPr>
            <a:r>
              <a:rPr lang="ru-RU" altLang="ru-RU" dirty="0" smtClean="0">
                <a:solidFill>
                  <a:srgbClr val="808080"/>
                </a:solidFill>
                <a:latin typeface="Tahoma" panose="020B0604030504040204" pitchFamily="34" charset="0"/>
                <a:cs typeface="Tahoma" panose="020B0604030504040204" pitchFamily="34" charset="0"/>
              </a:rPr>
              <a:t>КОНТАКТЫ ДЛЯ ПРЕССЫ</a:t>
            </a:r>
            <a:r>
              <a:rPr lang="ru-RU" altLang="ru-RU" sz="1000" dirty="0" smtClean="0">
                <a:solidFill>
                  <a:srgbClr val="808080"/>
                </a:solidFill>
                <a:latin typeface="Tahoma" panose="020B0604030504040204" pitchFamily="34" charset="0"/>
                <a:cs typeface="Tahoma" panose="020B0604030504040204" pitchFamily="34" charset="0"/>
              </a:rPr>
              <a:t>: Кристин Арноль </a:t>
            </a:r>
            <a:r>
              <a:rPr lang="ru-RU" altLang="ru-RU" sz="1000" dirty="0" smtClean="0">
                <a:solidFill>
                  <a:srgbClr val="808080"/>
                </a:solidFill>
                <a:latin typeface="Tahoma" panose="020B0604030504040204" pitchFamily="34" charset="0"/>
                <a:cs typeface="Tahoma" panose="020B0604030504040204" pitchFamily="34" charset="0"/>
                <a:hlinkClick r:id="rId3"/>
              </a:rPr>
              <a:t>(carnol@mezzo.fr)</a:t>
            </a:r>
            <a:r>
              <a:rPr lang="ru-RU" altLang="ru-RU" sz="1000" dirty="0" smtClean="0">
                <a:solidFill>
                  <a:srgbClr val="808080"/>
                </a:solidFill>
                <a:latin typeface="Tahoma" panose="020B0604030504040204" pitchFamily="34" charset="0"/>
                <a:cs typeface="Tahoma" panose="020B0604030504040204" pitchFamily="34" charset="0"/>
              </a:rPr>
              <a:t>, Йоанн Жаке </a:t>
            </a:r>
            <a:r>
              <a:rPr lang="ru-RU" altLang="ru-RU" sz="1000" dirty="0" smtClean="0">
                <a:solidFill>
                  <a:srgbClr val="808080"/>
                </a:solidFill>
                <a:latin typeface="Tahoma" panose="020B0604030504040204" pitchFamily="34" charset="0"/>
                <a:cs typeface="Tahoma" panose="020B0604030504040204" pitchFamily="34" charset="0"/>
                <a:hlinkClick r:id="rId4"/>
              </a:rPr>
              <a:t>(yjacquet@mezzo.fr)</a:t>
            </a:r>
            <a:endParaRPr lang="ru-RU" altLang="ru-RU" dirty="0" smtClean="0">
              <a:solidFill>
                <a:srgbClr val="808080"/>
              </a:solidFill>
              <a:latin typeface="Tahoma" panose="020B0604030504040204" pitchFamily="34" charset="0"/>
              <a:cs typeface="Tahoma" panose="020B0604030504040204" pitchFamily="34" charset="0"/>
            </a:endParaRPr>
          </a:p>
        </p:txBody>
      </p:sp>
      <p:sp>
        <p:nvSpPr>
          <p:cNvPr id="6148" name="object 3"/>
          <p:cNvSpPr txBox="1">
            <a:spLocks noChangeArrowheads="1"/>
          </p:cNvSpPr>
          <p:nvPr/>
        </p:nvSpPr>
        <p:spPr bwMode="auto">
          <a:xfrm>
            <a:off x="3625850" y="269875"/>
            <a:ext cx="357981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buFont typeface="Arial" panose="020B0604020202020204" pitchFamily="34" charset="0"/>
              <a:buNone/>
            </a:pPr>
            <a:r>
              <a:rPr lang="ru-RU" altLang="ru-RU" sz="2400">
                <a:solidFill>
                  <a:srgbClr val="ADAAAA"/>
                </a:solidFill>
                <a:latin typeface="Arial" panose="020B0604020202020204" pitchFamily="34" charset="0"/>
                <a:cs typeface="Arial" panose="020B0604020202020204" pitchFamily="34" charset="0"/>
              </a:rPr>
              <a:t>ЛЕТО 2024 ГОДА</a:t>
            </a:r>
            <a:endParaRPr lang="ru-RU" altLang="en-US" sz="2400">
              <a:solidFill>
                <a:srgbClr val="ADAAAA"/>
              </a:solidFill>
              <a:latin typeface="Arial" panose="020B0604020202020204" pitchFamily="34" charset="0"/>
              <a:cs typeface="Arial" panose="020B0604020202020204" pitchFamily="34" charset="0"/>
            </a:endParaRPr>
          </a:p>
        </p:txBody>
      </p:sp>
      <p:sp>
        <p:nvSpPr>
          <p:cNvPr id="6149" name="object 2"/>
          <p:cNvSpPr>
            <a:spLocks/>
          </p:cNvSpPr>
          <p:nvPr/>
        </p:nvSpPr>
        <p:spPr bwMode="auto">
          <a:xfrm>
            <a:off x="1" y="800100"/>
            <a:ext cx="6521450" cy="390525"/>
          </a:xfrm>
          <a:custGeom>
            <a:avLst/>
            <a:gdLst>
              <a:gd name="T0" fmla="*/ 0 w 4114800"/>
              <a:gd name="T1" fmla="*/ 390525 h 390525"/>
              <a:gd name="T2" fmla="*/ 6804025 w 4114800"/>
              <a:gd name="T3" fmla="*/ 390525 h 390525"/>
              <a:gd name="T4" fmla="*/ 6804025 w 4114800"/>
              <a:gd name="T5" fmla="*/ 0 h 390525"/>
              <a:gd name="T6" fmla="*/ 0 w 4114800"/>
              <a:gd name="T7" fmla="*/ 0 h 390525"/>
              <a:gd name="T8" fmla="*/ 0 w 4114800"/>
              <a:gd name="T9" fmla="*/ 390525 h 3905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14800" h="390525">
                <a:moveTo>
                  <a:pt x="0" y="390525"/>
                </a:moveTo>
                <a:lnTo>
                  <a:pt x="4114800" y="390525"/>
                </a:lnTo>
                <a:lnTo>
                  <a:pt x="4114800" y="0"/>
                </a:lnTo>
                <a:lnTo>
                  <a:pt x="0" y="0"/>
                </a:lnTo>
                <a:lnTo>
                  <a:pt x="0" y="390525"/>
                </a:lnTo>
                <a:close/>
              </a:path>
            </a:pathLst>
          </a:custGeom>
          <a:solidFill>
            <a:srgbClr val="EE8E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6150" name="object 3"/>
          <p:cNvSpPr txBox="1">
            <a:spLocks noChangeArrowheads="1"/>
          </p:cNvSpPr>
          <p:nvPr/>
        </p:nvSpPr>
        <p:spPr bwMode="auto">
          <a:xfrm>
            <a:off x="425450" y="841375"/>
            <a:ext cx="66595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spcBef>
                <a:spcPts val="1675"/>
              </a:spcBef>
            </a:pPr>
            <a:r>
              <a:rPr lang="ru-RU" altLang="ru-RU" sz="2000">
                <a:solidFill>
                  <a:srgbClr val="FFFFFF"/>
                </a:solidFill>
                <a:latin typeface="Century Gothic" panose="020B0502020202020204" pitchFamily="34" charset="0"/>
                <a:ea typeface="Century Gothic" panose="020B0502020202020204" pitchFamily="34" charset="0"/>
                <a:cs typeface="Century Gothic" panose="020B0502020202020204" pitchFamily="34" charset="0"/>
              </a:rPr>
              <a:t>ПРЯМЫЕ ТРАНСЛЯЦИИ И ЖИВЫЕ ВЫСТУПЛЕНИЯ</a:t>
            </a:r>
            <a:endParaRPr lang="ru-RU" altLang="ru-RU" sz="2000">
              <a:latin typeface="Century Gothic" panose="020B0502020202020204" pitchFamily="34" charset="0"/>
              <a:ea typeface="Century Gothic" panose="020B0502020202020204" pitchFamily="34" charset="0"/>
              <a:cs typeface="Century Gothic" panose="020B0502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bject 2"/>
          <p:cNvSpPr>
            <a:spLocks/>
          </p:cNvSpPr>
          <p:nvPr/>
        </p:nvSpPr>
        <p:spPr bwMode="auto">
          <a:xfrm>
            <a:off x="0" y="915988"/>
            <a:ext cx="3657600" cy="390525"/>
          </a:xfrm>
          <a:custGeom>
            <a:avLst/>
            <a:gdLst>
              <a:gd name="T0" fmla="*/ 0 w 3657600"/>
              <a:gd name="T1" fmla="*/ 390525 h 390525"/>
              <a:gd name="T2" fmla="*/ 3657600 w 3657600"/>
              <a:gd name="T3" fmla="*/ 390525 h 390525"/>
              <a:gd name="T4" fmla="*/ 3657600 w 3657600"/>
              <a:gd name="T5" fmla="*/ 0 h 390525"/>
              <a:gd name="T6" fmla="*/ 0 w 3657600"/>
              <a:gd name="T7" fmla="*/ 0 h 390525"/>
              <a:gd name="T8" fmla="*/ 0 w 3657600"/>
              <a:gd name="T9" fmla="*/ 390525 h 3905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57600" h="390525">
                <a:moveTo>
                  <a:pt x="0" y="390525"/>
                </a:moveTo>
                <a:lnTo>
                  <a:pt x="3657600" y="390525"/>
                </a:lnTo>
                <a:lnTo>
                  <a:pt x="3657600" y="0"/>
                </a:lnTo>
                <a:lnTo>
                  <a:pt x="0" y="0"/>
                </a:lnTo>
                <a:lnTo>
                  <a:pt x="0" y="390525"/>
                </a:lnTo>
                <a:close/>
              </a:path>
            </a:pathLst>
          </a:custGeom>
          <a:solidFill>
            <a:srgbClr val="B11313"/>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8195" name="object 3"/>
          <p:cNvSpPr txBox="1">
            <a:spLocks noChangeArrowheads="1"/>
          </p:cNvSpPr>
          <p:nvPr/>
        </p:nvSpPr>
        <p:spPr bwMode="auto">
          <a:xfrm>
            <a:off x="415925" y="973138"/>
            <a:ext cx="32416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ru-RU" altLang="ru-RU" sz="2000">
                <a:solidFill>
                  <a:srgbClr val="FFFFFF"/>
                </a:solidFill>
                <a:latin typeface="Century Gothic" panose="020B0502020202020204" pitchFamily="34" charset="0"/>
                <a:ea typeface="Century Gothic" panose="020B0502020202020204" pitchFamily="34" charset="0"/>
                <a:cs typeface="Century Gothic" panose="020B0502020202020204" pitchFamily="34" charset="0"/>
              </a:rPr>
              <a:t>ОПЕРА</a:t>
            </a:r>
            <a:endParaRPr lang="ru-RU" altLang="ru-RU" sz="2000">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8196" name="object 4"/>
          <p:cNvSpPr txBox="1">
            <a:spLocks noChangeArrowheads="1"/>
          </p:cNvSpPr>
          <p:nvPr/>
        </p:nvSpPr>
        <p:spPr bwMode="auto">
          <a:xfrm>
            <a:off x="436563" y="1538288"/>
            <a:ext cx="7016750" cy="870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ru-RU" altLang="ru-RU" sz="2000" b="1">
                <a:solidFill>
                  <a:srgbClr val="B11313"/>
                </a:solidFill>
                <a:latin typeface="Century Gothic" panose="020B0502020202020204" pitchFamily="34" charset="0"/>
                <a:ea typeface="Century Gothic" panose="020B0502020202020204" pitchFamily="34" charset="0"/>
                <a:cs typeface="Century Gothic" panose="020B0502020202020204" pitchFamily="34" charset="0"/>
              </a:rPr>
              <a:t>АРЕНА-ДИ-ВЕРОНА, </a:t>
            </a:r>
            <a:r>
              <a:rPr lang="ru-RU" altLang="ru-RU" sz="2100" i="1">
                <a:solidFill>
                  <a:srgbClr val="B11313"/>
                </a:solidFill>
                <a:latin typeface="Century Gothic" panose="020B0502020202020204" pitchFamily="34" charset="0"/>
                <a:ea typeface="Century Gothic" panose="020B0502020202020204" pitchFamily="34" charset="0"/>
                <a:cs typeface="Century Gothic" panose="020B0502020202020204" pitchFamily="34" charset="0"/>
              </a:rPr>
              <a:t>фестиваль месяца</a:t>
            </a:r>
            <a:endParaRPr lang="ru-RU" altLang="ru-RU" sz="210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spcBef>
                <a:spcPts val="1025"/>
              </a:spcBef>
            </a:pPr>
            <a:r>
              <a:rPr lang="ru-RU" altLang="ru-RU" sz="1000">
                <a:cs typeface="Calibri" panose="020F0502020204030204" pitchFamily="34" charset="0"/>
              </a:rPr>
              <a:t>Это самая грандиозная площадка среди всех мест проведения оперных фестивалей. Каждое лето на Арене-ди-Верона показывают шедевры итальянской оперы, например </a:t>
            </a:r>
            <a:r>
              <a:rPr lang="ru-RU" altLang="ru-RU" sz="1000" i="1">
                <a:latin typeface="Century Gothic" panose="020B0502020202020204" pitchFamily="34" charset="0"/>
                <a:ea typeface="Century Gothic" panose="020B0502020202020204" pitchFamily="34" charset="0"/>
                <a:cs typeface="Century Gothic" panose="020B0502020202020204" pitchFamily="34" charset="0"/>
              </a:rPr>
              <a:t>Турандот</a:t>
            </a:r>
            <a:r>
              <a:rPr lang="ru-RU" altLang="ru-RU" sz="100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000">
                <a:cs typeface="Calibri" panose="020F0502020204030204" pitchFamily="34" charset="0"/>
              </a:rPr>
              <a:t>Пуччини с Анной Нетребко в 2022 году.</a:t>
            </a:r>
          </a:p>
          <a:p>
            <a:pPr eaLnBrk="1" hangingPunct="1">
              <a:spcBef>
                <a:spcPts val="825"/>
              </a:spcBef>
            </a:pPr>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Пуччини: </a:t>
            </a:r>
            <a:r>
              <a:rPr lang="ru-RU" altLang="ru-RU" sz="1200" b="1" i="1">
                <a:latin typeface="Century Gothic" panose="020B0502020202020204" pitchFamily="34" charset="0"/>
                <a:ea typeface="Century Gothic" panose="020B0502020202020204" pitchFamily="34" charset="0"/>
                <a:cs typeface="Century Gothic" panose="020B0502020202020204" pitchFamily="34" charset="0"/>
              </a:rPr>
              <a:t>Турандот</a:t>
            </a:r>
            <a:r>
              <a:rPr lang="ru-RU" altLang="ru-RU" sz="1200" i="1">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a:cs typeface="Calibri" panose="020F0502020204030204" pitchFamily="34" charset="0"/>
              </a:rPr>
              <a:t>Воскресенье, 30.06, </a:t>
            </a:r>
            <a:r>
              <a:rPr lang="ru-RU" altLang="ru-RU" sz="1000">
                <a:cs typeface="Calibri" panose="020F0502020204030204" pitchFamily="34" charset="0"/>
              </a:rPr>
              <a:t>22:00</a:t>
            </a:r>
          </a:p>
          <a:p>
            <a:pPr eaLnBrk="1" hangingPunct="1">
              <a:spcBef>
                <a:spcPts val="38"/>
              </a:spcBef>
            </a:pPr>
            <a:r>
              <a:rPr lang="ru-RU" altLang="ru-RU" sz="1000">
                <a:cs typeface="Calibri" panose="020F0502020204030204" pitchFamily="34" charset="0"/>
              </a:rPr>
              <a:t>Анна Нетребко (Турандот), Юсиф Эйвазов (Калаф), Мария Тереза Лева (Лиу), Ферруччо Фурланетто (Тимур), Карло Бози (император Альтоум), Гезим Мышкета (Пинг), Маттео Меццаро (Понг), Рикардо Радос (Панг). Оркестр и хор Арены-ди-Верона, Марко Армильято. Постановка Франко Дзеффирелли</a:t>
            </a:r>
          </a:p>
          <a:p>
            <a:pPr eaLnBrk="1" hangingPunct="1"/>
            <a:r>
              <a:rPr lang="ru-RU" altLang="ru-RU" sz="1000">
                <a:cs typeface="Calibri" panose="020F0502020204030204" pitchFamily="34" charset="0"/>
              </a:rPr>
              <a:t>Арена-ди-Верона, 2022; 2 часа 18 минут</a:t>
            </a:r>
          </a:p>
          <a:p>
            <a:pPr eaLnBrk="1" hangingPunct="1">
              <a:spcBef>
                <a:spcPts val="400"/>
              </a:spcBef>
            </a:pPr>
            <a:r>
              <a:rPr lang="ru-RU" altLang="ru-RU" sz="2000" b="1">
                <a:solidFill>
                  <a:srgbClr val="B11313"/>
                </a:solidFill>
                <a:latin typeface="Century Gothic" panose="020B0502020202020204" pitchFamily="34" charset="0"/>
                <a:ea typeface="Century Gothic" panose="020B0502020202020204" pitchFamily="34" charset="0"/>
                <a:cs typeface="Century Gothic" panose="020B0502020202020204" pitchFamily="34" charset="0"/>
              </a:rPr>
              <a:t>ОПЕРНЫЙ ФЕСТИВАЛЬ </a:t>
            </a:r>
            <a:r>
              <a:rPr lang="ru-RU" altLang="ru-RU" sz="2000" b="1">
                <a:solidFill>
                  <a:srgbClr val="C00000"/>
                </a:solidFill>
                <a:latin typeface="Century Gothic" panose="020B0502020202020204" pitchFamily="34" charset="0"/>
                <a:ea typeface="Century Gothic" panose="020B0502020202020204" pitchFamily="34" charset="0"/>
                <a:cs typeface="Century Gothic" panose="020B0502020202020204" pitchFamily="34" charset="0"/>
              </a:rPr>
              <a:t>РОССИНИ </a:t>
            </a:r>
            <a:r>
              <a:rPr lang="ru-RU" altLang="ru-RU" sz="2000" b="1">
                <a:solidFill>
                  <a:srgbClr val="B11313"/>
                </a:solidFill>
                <a:latin typeface="Century Gothic" panose="020B0502020202020204" pitchFamily="34" charset="0"/>
                <a:ea typeface="Century Gothic" panose="020B0502020202020204" pitchFamily="34" charset="0"/>
                <a:cs typeface="Century Gothic" panose="020B0502020202020204" pitchFamily="34" charset="0"/>
              </a:rPr>
              <a:t>В ПЕЗАРО, </a:t>
            </a:r>
            <a:r>
              <a:rPr lang="ru-RU" altLang="ru-RU" sz="2100" i="1">
                <a:solidFill>
                  <a:srgbClr val="B11313"/>
                </a:solidFill>
                <a:latin typeface="Century Gothic" panose="020B0502020202020204" pitchFamily="34" charset="0"/>
                <a:ea typeface="Century Gothic" panose="020B0502020202020204" pitchFamily="34" charset="0"/>
                <a:cs typeface="Century Gothic" panose="020B0502020202020204" pitchFamily="34" charset="0"/>
              </a:rPr>
              <a:t>фестиваль месяца</a:t>
            </a:r>
            <a:endParaRPr lang="ru-RU" altLang="ru-RU" sz="210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spcBef>
                <a:spcPts val="1025"/>
              </a:spcBef>
            </a:pPr>
            <a:r>
              <a:rPr lang="ru-RU" altLang="ru-RU" sz="1000">
                <a:cs typeface="Calibri" panose="020F0502020204030204" pitchFamily="34" charset="0"/>
              </a:rPr>
              <a:t>Фестиваль в Пезаро неповторимым образом дает новую жизнь забытым произведениям Россини. Доказательством тому служит эта постановка оперы </a:t>
            </a:r>
            <a:r>
              <a:rPr lang="ru-RU" altLang="ru-RU" sz="1000" i="1">
                <a:latin typeface="Century Gothic" panose="020B0502020202020204" pitchFamily="34" charset="0"/>
                <a:ea typeface="Century Gothic" panose="020B0502020202020204" pitchFamily="34" charset="0"/>
                <a:cs typeface="Century Gothic" panose="020B0502020202020204" pitchFamily="34" charset="0"/>
              </a:rPr>
              <a:t>Аделаида Бургундская</a:t>
            </a:r>
            <a:r>
              <a:rPr lang="ru-RU" altLang="ru-RU" sz="1000">
                <a:cs typeface="Calibri" panose="020F0502020204030204" pitchFamily="34" charset="0"/>
              </a:rPr>
              <a:t> с неподражаемой Ольгой Перетятько в главной роли.</a:t>
            </a:r>
          </a:p>
          <a:p>
            <a:pPr eaLnBrk="1" hangingPunct="1">
              <a:spcBef>
                <a:spcPts val="825"/>
              </a:spcBef>
            </a:pPr>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Россини: </a:t>
            </a:r>
            <a:r>
              <a:rPr lang="ru-RU" altLang="ru-RU" sz="1200" b="1" i="1">
                <a:latin typeface="Century Gothic" panose="020B0502020202020204" pitchFamily="34" charset="0"/>
                <a:ea typeface="Century Gothic" panose="020B0502020202020204" pitchFamily="34" charset="0"/>
                <a:cs typeface="Century Gothic" panose="020B0502020202020204" pitchFamily="34" charset="0"/>
              </a:rPr>
              <a:t>Аделаида Бургундская. </a:t>
            </a:r>
            <a:r>
              <a:rPr lang="ru-RU" altLang="ru-RU" sz="1200">
                <a:cs typeface="Calibri" panose="020F0502020204030204" pitchFamily="34" charset="0"/>
              </a:rPr>
              <a:t>Пятница, 05.07, </a:t>
            </a:r>
            <a:r>
              <a:rPr lang="ru-RU" altLang="ru-RU" sz="1000">
                <a:cs typeface="Calibri" panose="020F0502020204030204" pitchFamily="34" charset="0"/>
              </a:rPr>
              <a:t>22:00</a:t>
            </a:r>
          </a:p>
          <a:p>
            <a:pPr eaLnBrk="1" hangingPunct="1">
              <a:spcBef>
                <a:spcPts val="63"/>
              </a:spcBef>
            </a:pPr>
            <a:r>
              <a:rPr lang="ru-RU" altLang="ru-RU" sz="1000">
                <a:cs typeface="Calibri" panose="020F0502020204030204" pitchFamily="34" charset="0"/>
              </a:rPr>
              <a:t>Ольга Перетятько (Аделаида), Вардуи Абрамян (Оттон), Риккардо Фасси (Беренгарио), Рене Барбера (Адельберто), Паола Леочи (Эврика), Валерий Макаров (Ирольдо), Альберто Роберт (Эрнесто)</a:t>
            </a:r>
          </a:p>
          <a:p>
            <a:pPr eaLnBrk="1" hangingPunct="1"/>
            <a:r>
              <a:rPr lang="ru-RU" altLang="ru-RU" sz="1000">
                <a:cs typeface="Calibri" panose="020F0502020204030204" pitchFamily="34" charset="0"/>
              </a:rPr>
              <a:t>Национальный симфонический оркестр Итальянского радио, Франческо Ланзиллотта. Постановка Арно Бернара</a:t>
            </a:r>
          </a:p>
          <a:p>
            <a:pPr eaLnBrk="1" hangingPunct="1"/>
            <a:r>
              <a:rPr lang="ru-RU" altLang="ru-RU" sz="1000">
                <a:cs typeface="Calibri" panose="020F0502020204030204" pitchFamily="34" charset="0"/>
              </a:rPr>
              <a:t>Оперный фестиваль Россини, Пезаро, 2023; 2 часа 27 минут</a:t>
            </a:r>
          </a:p>
          <a:p>
            <a:pPr eaLnBrk="1" hangingPunct="1">
              <a:spcBef>
                <a:spcPts val="400"/>
              </a:spcBef>
            </a:pPr>
            <a:r>
              <a:rPr lang="ru-RU" altLang="ru-RU" sz="2000" b="1">
                <a:solidFill>
                  <a:srgbClr val="C00000"/>
                </a:solidFill>
                <a:latin typeface="Century Gothic" panose="020B0502020202020204" pitchFamily="34" charset="0"/>
                <a:ea typeface="Century Gothic" panose="020B0502020202020204" pitchFamily="34" charset="0"/>
                <a:cs typeface="Century Gothic" panose="020B0502020202020204" pitchFamily="34" charset="0"/>
              </a:rPr>
              <a:t>ЗАЛЬЦБУРГСКИЙ ФЕСТИВАЛЬ, </a:t>
            </a:r>
            <a:r>
              <a:rPr lang="ru-RU" altLang="ru-RU" sz="2100" i="1">
                <a:solidFill>
                  <a:srgbClr val="C00000"/>
                </a:solidFill>
                <a:latin typeface="Century Gothic" panose="020B0502020202020204" pitchFamily="34" charset="0"/>
                <a:ea typeface="Century Gothic" panose="020B0502020202020204" pitchFamily="34" charset="0"/>
                <a:cs typeface="Century Gothic" panose="020B0502020202020204" pitchFamily="34" charset="0"/>
              </a:rPr>
              <a:t>фестиваль месяца</a:t>
            </a:r>
            <a:endParaRPr lang="ru-RU" altLang="ru-RU" sz="210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spcBef>
                <a:spcPts val="1025"/>
              </a:spcBef>
            </a:pPr>
            <a:r>
              <a:rPr lang="ru-RU" altLang="ru-RU" sz="1000">
                <a:cs typeface="Calibri" panose="020F0502020204030204" pitchFamily="34" charset="0"/>
              </a:rPr>
              <a:t>Мимо этого события не пройдет ни один ценитель оперы. Каждое лето на Зальцбургском фестивале показывают величайшие постановки, от опер Моцарта до выдающихся произведений XX века.</a:t>
            </a:r>
          </a:p>
          <a:p>
            <a:pPr eaLnBrk="1" hangingPunct="1">
              <a:spcBef>
                <a:spcPts val="400"/>
              </a:spcBef>
            </a:pPr>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Яначек: </a:t>
            </a:r>
            <a:r>
              <a:rPr lang="ru-RU" altLang="ru-RU" sz="1200" b="1" i="1">
                <a:latin typeface="Century Gothic" panose="020B0502020202020204" pitchFamily="34" charset="0"/>
                <a:ea typeface="Century Gothic" panose="020B0502020202020204" pitchFamily="34" charset="0"/>
                <a:cs typeface="Century Gothic" panose="020B0502020202020204" pitchFamily="34" charset="0"/>
              </a:rPr>
              <a:t>Катя Кабанова.</a:t>
            </a:r>
            <a:r>
              <a:rPr lang="ru-RU" altLang="ru-RU" sz="120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a:cs typeface="Calibri" panose="020F0502020204030204" pitchFamily="34" charset="0"/>
              </a:rPr>
              <a:t>Пятница, 12.07, </a:t>
            </a:r>
            <a:r>
              <a:rPr lang="ru-RU" altLang="ru-RU" sz="1000">
                <a:cs typeface="Calibri" panose="020F0502020204030204" pitchFamily="34" charset="0"/>
              </a:rPr>
              <a:t>22:00</a:t>
            </a:r>
          </a:p>
          <a:p>
            <a:pPr eaLnBrk="1" hangingPunct="1">
              <a:spcBef>
                <a:spcPts val="25"/>
              </a:spcBef>
            </a:pPr>
            <a:r>
              <a:rPr lang="ru-RU" altLang="ru-RU" sz="1000">
                <a:cs typeface="Calibri" panose="020F0502020204030204" pitchFamily="34" charset="0"/>
              </a:rPr>
              <a:t>Коринн Уинтерс (Катя), Эвелин Герлициус (Марфа Игнатьевна Кабанова), Йенс Ларсен (Савелий Прокофьевич Дикой), Дэвид Батт Филип (Борис Григорьевич), Ярослав Бржезина (Тихон Иванович Кабанов), Бенджамин Хьюлетт (Ваня Кудряш), Ярмила Балажова (Варвара), Майкл Мофидиан (Кулигин), Николь Чирка (Глаша | женщина), Анн-Катрин Немчик (Феклуша). Венский филармонический оркестр, Якуб Груша. Постановка Барри Коски</a:t>
            </a:r>
          </a:p>
          <a:p>
            <a:pPr eaLnBrk="1" hangingPunct="1"/>
            <a:r>
              <a:rPr lang="ru-RU" altLang="ru-RU" sz="1000">
                <a:cs typeface="Calibri" panose="020F0502020204030204" pitchFamily="34" charset="0"/>
              </a:rPr>
              <a:t>Зальцбургский фестиваль, 2022; 1 час 50 минут</a:t>
            </a:r>
          </a:p>
          <a:p>
            <a:pPr eaLnBrk="1" hangingPunct="1">
              <a:spcBef>
                <a:spcPts val="863"/>
              </a:spcBef>
            </a:pPr>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Моцарт: </a:t>
            </a:r>
            <a:r>
              <a:rPr lang="ru-RU" altLang="ru-RU" sz="1200" b="1" i="1">
                <a:latin typeface="Century Gothic" panose="020B0502020202020204" pitchFamily="34" charset="0"/>
                <a:ea typeface="Century Gothic" panose="020B0502020202020204" pitchFamily="34" charset="0"/>
                <a:cs typeface="Century Gothic" panose="020B0502020202020204" pitchFamily="34" charset="0"/>
              </a:rPr>
              <a:t>Волшебная флейта</a:t>
            </a:r>
            <a:r>
              <a:rPr lang="ru-RU" altLang="ru-RU" sz="1200">
                <a:latin typeface="Century Gothic" panose="020B0502020202020204" pitchFamily="34" charset="0"/>
                <a:ea typeface="Century Gothic" panose="020B0502020202020204" pitchFamily="34" charset="0"/>
                <a:cs typeface="Century Gothic" panose="020B0502020202020204" pitchFamily="34" charset="0"/>
              </a:rPr>
              <a:t>. Пятница, 26.07,</a:t>
            </a:r>
            <a:r>
              <a:rPr lang="ru-RU" altLang="ru-RU" sz="1000">
                <a:latin typeface="Century Gothic" panose="020B0502020202020204" pitchFamily="34" charset="0"/>
                <a:ea typeface="Century Gothic" panose="020B0502020202020204" pitchFamily="34" charset="0"/>
                <a:cs typeface="Century Gothic" panose="020B0502020202020204" pitchFamily="34" charset="0"/>
              </a:rPr>
              <a:t> 22:00</a:t>
            </a:r>
            <a:endParaRPr lang="ru-RU" altLang="ru-RU" sz="1000">
              <a:cs typeface="Calibri" panose="020F0502020204030204" pitchFamily="34" charset="0"/>
            </a:endParaRPr>
          </a:p>
          <a:p>
            <a:pPr eaLnBrk="1" hangingPunct="1">
              <a:spcBef>
                <a:spcPts val="63"/>
              </a:spcBef>
            </a:pPr>
            <a:r>
              <a:rPr lang="ru-RU" altLang="ru-RU" sz="1000">
                <a:cs typeface="Calibri" panose="020F0502020204030204" pitchFamily="34" charset="0"/>
              </a:rPr>
              <a:t>Тарек Назм (Зарастро), Мауро Питер (Тамино), Бренда Рэй (Царица ночи), Регула Мюлеман (Памина), Михаэль Нагль (Папагено), Мария Назарова (Папагена), Петер Танцитс (Моностатос)</a:t>
            </a:r>
          </a:p>
          <a:p>
            <a:pPr eaLnBrk="1" hangingPunct="1">
              <a:spcBef>
                <a:spcPts val="13"/>
              </a:spcBef>
            </a:pPr>
            <a:r>
              <a:rPr lang="ru-RU" altLang="ru-RU" sz="1000">
                <a:cs typeface="Calibri" panose="020F0502020204030204" pitchFamily="34" charset="0"/>
              </a:rPr>
              <a:t>Венский филармонический оркестр, Джоана Маллвиц. Постановка Лидии Стейер. Зальбургский фестиваль, 2022; 2 часа 24 минуты</a:t>
            </a:r>
          </a:p>
          <a:p>
            <a:pPr eaLnBrk="1" hangingPunct="1">
              <a:spcBef>
                <a:spcPts val="825"/>
              </a:spcBef>
            </a:pPr>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Моцарт: </a:t>
            </a:r>
            <a:r>
              <a:rPr lang="ru-RU" altLang="ru-RU" sz="1200" b="1" i="1">
                <a:latin typeface="Century Gothic" panose="020B0502020202020204" pitchFamily="34" charset="0"/>
                <a:ea typeface="Century Gothic" panose="020B0502020202020204" pitchFamily="34" charset="0"/>
                <a:cs typeface="Century Gothic" panose="020B0502020202020204" pitchFamily="34" charset="0"/>
              </a:rPr>
              <a:t>Свадьба Фигаро</a:t>
            </a:r>
            <a:r>
              <a:rPr lang="ru-RU" altLang="ru-RU" sz="120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a:cs typeface="Calibri" panose="020F0502020204030204" pitchFamily="34" charset="0"/>
              </a:rPr>
              <a:t>Воскресенье, 04.08, </a:t>
            </a:r>
            <a:r>
              <a:rPr lang="ru-RU" altLang="ru-RU" sz="1000">
                <a:cs typeface="Calibri" panose="020F0502020204030204" pitchFamily="34" charset="0"/>
              </a:rPr>
              <a:t>22:00</a:t>
            </a:r>
          </a:p>
          <a:p>
            <a:pPr eaLnBrk="1" hangingPunct="1">
              <a:spcBef>
                <a:spcPts val="38"/>
              </a:spcBef>
            </a:pPr>
            <a:r>
              <a:rPr lang="ru-RU" altLang="ru-RU" sz="1000">
                <a:cs typeface="Calibri" panose="020F0502020204030204" pitchFamily="34" charset="0"/>
              </a:rPr>
              <a:t>Кшиштоф Бончик (Фигаро), Сабин Девьей (Сюзанна), Андре Шуэн (граф Альмавива), Адриана Гонсалес (графиня Альмавива), Ли Десандре (Керубино), Петер Кальман (Бартоло). Венский филармонический оркестр, Рафаэль Пишон. Постановка Мартина Кушея</a:t>
            </a:r>
          </a:p>
          <a:p>
            <a:pPr eaLnBrk="1" hangingPunct="1"/>
            <a:r>
              <a:rPr lang="ru-RU" altLang="ru-RU" sz="1000">
                <a:cs typeface="Calibri" panose="020F0502020204030204" pitchFamily="34" charset="0"/>
              </a:rPr>
              <a:t>Зальцбургский Фестиваль, 2023; 3 часа 5 минут</a:t>
            </a:r>
          </a:p>
          <a:p>
            <a:pPr eaLnBrk="1" hangingPunct="1">
              <a:spcBef>
                <a:spcPts val="850"/>
              </a:spcBef>
            </a:pPr>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Прокофьев: </a:t>
            </a:r>
            <a:r>
              <a:rPr lang="ru-RU" altLang="ru-RU" sz="1200" b="1" i="1">
                <a:latin typeface="Century Gothic" panose="020B0502020202020204" pitchFamily="34" charset="0"/>
                <a:ea typeface="Century Gothic" panose="020B0502020202020204" pitchFamily="34" charset="0"/>
                <a:cs typeface="Century Gothic" panose="020B0502020202020204" pitchFamily="34" charset="0"/>
              </a:rPr>
              <a:t>Игрок</a:t>
            </a:r>
            <a:r>
              <a:rPr lang="ru-RU" altLang="ru-RU" sz="120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a:cs typeface="Calibri" panose="020F0502020204030204" pitchFamily="34" charset="0"/>
              </a:rPr>
              <a:t>Воскресенье, 25.08, </a:t>
            </a:r>
            <a:r>
              <a:rPr lang="ru-RU" altLang="ru-RU" sz="1000">
                <a:cs typeface="Calibri" panose="020F0502020204030204" pitchFamily="34" charset="0"/>
              </a:rPr>
              <a:t>22:00 — </a:t>
            </a:r>
            <a:r>
              <a:rPr lang="ru-RU" altLang="ru-RU" sz="1000" b="1" u="sng">
                <a:latin typeface="Century Gothic" panose="020B0502020202020204" pitchFamily="34" charset="0"/>
                <a:ea typeface="Century Gothic" panose="020B0502020202020204" pitchFamily="34" charset="0"/>
                <a:cs typeface="Century Gothic" panose="020B0502020202020204" pitchFamily="34" charset="0"/>
              </a:rPr>
              <a:t>ПРЯМАЯ ТРАНСЛЯЦИЯ</a:t>
            </a:r>
            <a:endParaRPr lang="ru-RU" altLang="ru-RU" sz="100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r>
              <a:rPr lang="ru-RU" altLang="ru-RU" sz="1000">
                <a:cs typeface="Calibri" panose="020F0502020204030204" pitchFamily="34" charset="0"/>
              </a:rPr>
              <a:t>Асмик Григорян (Полина), Пейсин Чен (Генерал), Шон Паниккар (Алексей Иванович),</a:t>
            </a:r>
          </a:p>
          <a:p>
            <a:pPr eaLnBrk="1" hangingPunct="1">
              <a:spcBef>
                <a:spcPts val="63"/>
              </a:spcBef>
            </a:pPr>
            <a:r>
              <a:rPr lang="ru-RU" altLang="ru-RU" sz="1000">
                <a:cs typeface="Calibri" panose="020F0502020204030204" pitchFamily="34" charset="0"/>
              </a:rPr>
              <a:t>Виолета Урмана (Антонида Васильевна Тарасевичева), Хуан Франсиско Гэтелл (маркиз), Майкл Аривони (мистер Астлей), Николь Чирка (Бланш), Я-Чунг Хуан (князь Нильский), Илья Казаков (Барон Вурмергельм)</a:t>
            </a:r>
          </a:p>
          <a:p>
            <a:pPr eaLnBrk="1" hangingPunct="1"/>
            <a:r>
              <a:rPr lang="ru-RU" altLang="ru-RU" sz="1000">
                <a:cs typeface="Calibri" panose="020F0502020204030204" pitchFamily="34" charset="0"/>
              </a:rPr>
              <a:t>Венский филармонический оркестр, Тимур Зангиев. Постановка Питера Селларса. Театр Felsenreitschule, </a:t>
            </a:r>
          </a:p>
          <a:p>
            <a:pPr eaLnBrk="1" hangingPunct="1"/>
            <a:r>
              <a:rPr lang="ru-RU" altLang="ru-RU" sz="1000">
                <a:cs typeface="Calibri" panose="020F0502020204030204" pitchFamily="34" charset="0"/>
              </a:rPr>
              <a:t>Зальцбургский фестиваль, 2024; 2 часа 5 минут</a:t>
            </a:r>
          </a:p>
        </p:txBody>
      </p:sp>
      <p:sp>
        <p:nvSpPr>
          <p:cNvPr id="8197" name="object 5"/>
          <p:cNvSpPr>
            <a:spLocks noGrp="1"/>
          </p:cNvSpPr>
          <p:nvPr>
            <p:ph type="ftr" sz="quarter" idx="10"/>
          </p:nvPr>
        </p:nvSpPr>
        <p:spPr bwMode="auto">
          <a:xfrm>
            <a:off x="0" y="10225088"/>
            <a:ext cx="7556500" cy="1539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fontAlgn="base">
              <a:spcBef>
                <a:spcPct val="0"/>
              </a:spcBef>
              <a:spcAft>
                <a:spcPct val="0"/>
              </a:spcAft>
              <a:defRPr/>
            </a:pPr>
            <a:r>
              <a:rPr lang="ru-RU" altLang="ru-RU" dirty="0" smtClean="0">
                <a:solidFill>
                  <a:srgbClr val="808080"/>
                </a:solidFill>
                <a:latin typeface="Tahoma" panose="020B0604030504040204" pitchFamily="34" charset="0"/>
                <a:cs typeface="Tahoma" panose="020B0604030504040204" pitchFamily="34" charset="0"/>
              </a:rPr>
              <a:t>КОНТАКТЫ ДЛЯ ПРЕССЫ</a:t>
            </a:r>
            <a:r>
              <a:rPr lang="ru-RU" altLang="ru-RU" sz="1000" dirty="0" smtClean="0">
                <a:solidFill>
                  <a:srgbClr val="808080"/>
                </a:solidFill>
                <a:latin typeface="Tahoma" panose="020B0604030504040204" pitchFamily="34" charset="0"/>
                <a:cs typeface="Tahoma" panose="020B0604030504040204" pitchFamily="34" charset="0"/>
              </a:rPr>
              <a:t>: Кристин Арноль </a:t>
            </a:r>
            <a:r>
              <a:rPr lang="ru-RU" altLang="ru-RU" sz="1000" dirty="0" smtClean="0">
                <a:solidFill>
                  <a:srgbClr val="808080"/>
                </a:solidFill>
                <a:latin typeface="Tahoma" panose="020B0604030504040204" pitchFamily="34" charset="0"/>
                <a:cs typeface="Tahoma" panose="020B0604030504040204" pitchFamily="34" charset="0"/>
                <a:hlinkClick r:id="rId3"/>
              </a:rPr>
              <a:t>(carnol@mezzo.fr)</a:t>
            </a:r>
            <a:r>
              <a:rPr lang="ru-RU" altLang="ru-RU" sz="1000" dirty="0" smtClean="0">
                <a:solidFill>
                  <a:srgbClr val="808080"/>
                </a:solidFill>
                <a:latin typeface="Tahoma" panose="020B0604030504040204" pitchFamily="34" charset="0"/>
                <a:cs typeface="Tahoma" panose="020B0604030504040204" pitchFamily="34" charset="0"/>
              </a:rPr>
              <a:t>, Йоанн Жаке </a:t>
            </a:r>
            <a:r>
              <a:rPr lang="ru-RU" altLang="ru-RU" sz="1000" dirty="0" smtClean="0">
                <a:solidFill>
                  <a:srgbClr val="808080"/>
                </a:solidFill>
                <a:latin typeface="Tahoma" panose="020B0604030504040204" pitchFamily="34" charset="0"/>
                <a:cs typeface="Tahoma" panose="020B0604030504040204" pitchFamily="34" charset="0"/>
                <a:hlinkClick r:id="rId4"/>
              </a:rPr>
              <a:t>(yjacquet@mezzo.fr)</a:t>
            </a:r>
            <a:endParaRPr lang="ru-RU" altLang="ru-RU" dirty="0" smtClean="0">
              <a:solidFill>
                <a:srgbClr val="808080"/>
              </a:solidFill>
              <a:latin typeface="Tahoma" panose="020B0604030504040204" pitchFamily="34" charset="0"/>
              <a:cs typeface="Tahoma" panose="020B0604030504040204" pitchFamily="34" charset="0"/>
            </a:endParaRPr>
          </a:p>
        </p:txBody>
      </p:sp>
      <p:sp>
        <p:nvSpPr>
          <p:cNvPr id="8198" name="object 3"/>
          <p:cNvSpPr txBox="1">
            <a:spLocks noChangeArrowheads="1"/>
          </p:cNvSpPr>
          <p:nvPr/>
        </p:nvSpPr>
        <p:spPr bwMode="auto">
          <a:xfrm>
            <a:off x="3625850" y="269875"/>
            <a:ext cx="357981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buFont typeface="Arial" panose="020B0604020202020204" pitchFamily="34" charset="0"/>
              <a:buNone/>
            </a:pPr>
            <a:r>
              <a:rPr lang="ru-RU" altLang="ru-RU" sz="2400">
                <a:solidFill>
                  <a:srgbClr val="ADAAAA"/>
                </a:solidFill>
                <a:latin typeface="Arial" panose="020B0604020202020204" pitchFamily="34" charset="0"/>
                <a:cs typeface="Arial" panose="020B0604020202020204" pitchFamily="34" charset="0"/>
              </a:rPr>
              <a:t>ЛЕТО 2024 ГОДА</a:t>
            </a:r>
            <a:endParaRPr lang="ru-RU" altLang="en-US" sz="2400">
              <a:solidFill>
                <a:srgbClr val="ADAAAA"/>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object 3"/>
          <p:cNvSpPr txBox="1">
            <a:spLocks noChangeArrowheads="1"/>
          </p:cNvSpPr>
          <p:nvPr/>
        </p:nvSpPr>
        <p:spPr bwMode="auto">
          <a:xfrm>
            <a:off x="412750" y="1004888"/>
            <a:ext cx="54991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ru-RU" altLang="ru-RU" sz="2000">
                <a:solidFill>
                  <a:srgbClr val="FFFFFF"/>
                </a:solidFill>
                <a:latin typeface="Century Gothic" panose="020B0502020202020204" pitchFamily="34" charset="0"/>
                <a:ea typeface="Century Gothic" panose="020B0502020202020204" pitchFamily="34" charset="0"/>
                <a:cs typeface="Century Gothic" panose="020B0502020202020204" pitchFamily="34" charset="0"/>
              </a:rPr>
              <a:t>КОНЦЕРТ КЛАССИЧЕСКОЙ МУЗЫКИ</a:t>
            </a:r>
            <a:endParaRPr lang="ru-RU" altLang="ru-RU" sz="2000">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10244" name="object 4"/>
          <p:cNvSpPr txBox="1">
            <a:spLocks noChangeArrowheads="1"/>
          </p:cNvSpPr>
          <p:nvPr/>
        </p:nvSpPr>
        <p:spPr bwMode="auto">
          <a:xfrm>
            <a:off x="436563" y="1460500"/>
            <a:ext cx="6761162" cy="705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ru-RU" altLang="ru-RU" sz="2000" b="1" dirty="0">
                <a:solidFill>
                  <a:srgbClr val="AB37BE"/>
                </a:solidFill>
                <a:latin typeface="Century Gothic" panose="020B0502020202020204" pitchFamily="34" charset="0"/>
                <a:ea typeface="Century Gothic" panose="020B0502020202020204" pitchFamily="34" charset="0"/>
                <a:cs typeface="Century Gothic" panose="020B0502020202020204" pitchFamily="34" charset="0"/>
              </a:rPr>
              <a:t>ЗАЛЬЦБУРГСКИЙ ФЕСТИВАЛЬ, </a:t>
            </a:r>
            <a:r>
              <a:rPr lang="ru-RU" altLang="ru-RU" sz="2100" i="1" dirty="0">
                <a:solidFill>
                  <a:srgbClr val="AB37BE"/>
                </a:solidFill>
                <a:latin typeface="Century Gothic" panose="020B0502020202020204" pitchFamily="34" charset="0"/>
                <a:ea typeface="Century Gothic" panose="020B0502020202020204" pitchFamily="34" charset="0"/>
                <a:cs typeface="Century Gothic" panose="020B0502020202020204" pitchFamily="34" charset="0"/>
              </a:rPr>
              <a:t>фестиваль месяца</a:t>
            </a:r>
            <a:endParaRPr lang="ru-RU" altLang="ru-RU" sz="2100" dirty="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spcBef>
                <a:spcPts val="1050"/>
              </a:spcBef>
            </a:pPr>
            <a:r>
              <a:rPr lang="ru-RU" altLang="ru-RU" sz="1000" dirty="0" err="1">
                <a:cs typeface="Calibri" panose="020F0502020204030204" pitchFamily="34" charset="0"/>
              </a:rPr>
              <a:t>Зальцбургский</a:t>
            </a:r>
            <a:r>
              <a:rPr lang="ru-RU" altLang="ru-RU" sz="1000" dirty="0">
                <a:cs typeface="Calibri" panose="020F0502020204030204" pitchFamily="34" charset="0"/>
              </a:rPr>
              <a:t> фестиваль посвящен не только опере. В его программу также входят превосходные симфонические концерты в исполнении Венского филармонического оркестра и величайших дирижеров, от Андриса </a:t>
            </a:r>
            <a:r>
              <a:rPr lang="ru-RU" altLang="ru-RU" sz="1000" dirty="0" err="1">
                <a:cs typeface="Calibri" panose="020F0502020204030204" pitchFamily="34" charset="0"/>
              </a:rPr>
              <a:t>Нелсонса</a:t>
            </a:r>
            <a:r>
              <a:rPr lang="ru-RU" altLang="ru-RU" sz="1000" dirty="0">
                <a:cs typeface="Calibri" panose="020F0502020204030204" pitchFamily="34" charset="0"/>
              </a:rPr>
              <a:t> до Герберта </a:t>
            </a:r>
            <a:r>
              <a:rPr lang="ru-RU" altLang="ru-RU" sz="1000" dirty="0" err="1">
                <a:cs typeface="Calibri" panose="020F0502020204030204" pitchFamily="34" charset="0"/>
              </a:rPr>
              <a:t>Блумстедта</a:t>
            </a:r>
            <a:r>
              <a:rPr lang="ru-RU" altLang="ru-RU" sz="1000" dirty="0">
                <a:cs typeface="Calibri" panose="020F0502020204030204" pitchFamily="34" charset="0"/>
              </a:rPr>
              <a:t>.</a:t>
            </a:r>
          </a:p>
          <a:p>
            <a:pPr eaLnBrk="1" hangingPunct="1">
              <a:spcBef>
                <a:spcPts val="38"/>
              </a:spcBef>
            </a:pPr>
            <a:endParaRPr lang="ru-RU" altLang="ru-RU" sz="900" dirty="0">
              <a:latin typeface="Times New Roman" panose="02020603050405020304" pitchFamily="18" charset="0"/>
              <a:cs typeface="Times New Roman" panose="02020603050405020304" pitchFamily="18" charset="0"/>
            </a:endParaRPr>
          </a:p>
          <a:p>
            <a:pPr eaLnBrk="1" hangingPunct="1"/>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Хонеггер</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Брамс. Венский филармонический оркестр, Герберт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Блумстедт</a:t>
            </a:r>
            <a:r>
              <a:rPr lang="ru-RU" altLang="ru-RU" sz="1200"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dirty="0">
                <a:cs typeface="Calibri" panose="020F0502020204030204" pitchFamily="34" charset="0"/>
              </a:rPr>
              <a:t>Суббота, 03.08, </a:t>
            </a:r>
            <a:r>
              <a:rPr lang="ru-RU" altLang="ru-RU" sz="1000" dirty="0">
                <a:cs typeface="Calibri" panose="020F0502020204030204" pitchFamily="34" charset="0"/>
              </a:rPr>
              <a:t>22:00. </a:t>
            </a:r>
          </a:p>
          <a:p>
            <a:pPr eaLnBrk="1" hangingPunct="1"/>
            <a:r>
              <a:rPr lang="ru-RU" altLang="ru-RU" sz="1000" dirty="0" err="1">
                <a:cs typeface="Calibri" panose="020F0502020204030204" pitchFamily="34" charset="0"/>
              </a:rPr>
              <a:t>Хонеггер</a:t>
            </a:r>
            <a:r>
              <a:rPr lang="ru-RU" altLang="ru-RU" sz="1000" dirty="0">
                <a:cs typeface="Calibri" panose="020F0502020204030204" pitchFamily="34" charset="0"/>
              </a:rPr>
              <a:t>: Симфония № 3 </a:t>
            </a:r>
            <a:r>
              <a:rPr lang="ru-RU" altLang="ru-RU" sz="1000" i="1" dirty="0">
                <a:latin typeface="Century Gothic" panose="020B0502020202020204" pitchFamily="34" charset="0"/>
                <a:ea typeface="Century Gothic" panose="020B0502020202020204" pitchFamily="34" charset="0"/>
                <a:cs typeface="Century Gothic" panose="020B0502020202020204" pitchFamily="34" charset="0"/>
              </a:rPr>
              <a:t>«Литургическая»</a:t>
            </a:r>
            <a:r>
              <a:rPr lang="ru-RU" altLang="ru-RU" sz="1000" dirty="0">
                <a:cs typeface="Calibri" panose="020F0502020204030204" pitchFamily="34" charset="0"/>
              </a:rPr>
              <a:t>. Брамс: Симфония № 4</a:t>
            </a:r>
          </a:p>
          <a:p>
            <a:pPr eaLnBrk="1" hangingPunct="1"/>
            <a:r>
              <a:rPr lang="ru-RU" altLang="ru-RU" sz="1000" dirty="0">
                <a:cs typeface="Calibri" panose="020F0502020204030204" pitchFamily="34" charset="0"/>
              </a:rPr>
              <a:t>Венский филармонический оркестр, Герберт </a:t>
            </a:r>
            <a:r>
              <a:rPr lang="ru-RU" altLang="ru-RU" sz="1000" dirty="0" err="1">
                <a:cs typeface="Calibri" panose="020F0502020204030204" pitchFamily="34" charset="0"/>
              </a:rPr>
              <a:t>Блумстедт</a:t>
            </a:r>
            <a:endParaRPr lang="ru-RU" altLang="ru-RU" sz="1000" dirty="0">
              <a:cs typeface="Calibri" panose="020F0502020204030204" pitchFamily="34" charset="0"/>
            </a:endParaRPr>
          </a:p>
          <a:p>
            <a:pPr eaLnBrk="1" hangingPunct="1"/>
            <a:r>
              <a:rPr lang="ru-RU" altLang="ru-RU" sz="1000" dirty="0" err="1">
                <a:cs typeface="Calibri" panose="020F0502020204030204" pitchFamily="34" charset="0"/>
              </a:rPr>
              <a:t>Зальцбургский</a:t>
            </a:r>
            <a:r>
              <a:rPr lang="ru-RU" altLang="ru-RU" sz="1000" dirty="0">
                <a:cs typeface="Calibri" panose="020F0502020204030204" pitchFamily="34" charset="0"/>
              </a:rPr>
              <a:t> фестиваль, 2022; 1 час 22 минуты</a:t>
            </a:r>
          </a:p>
          <a:p>
            <a:pPr eaLnBrk="1" hangingPunct="1">
              <a:spcBef>
                <a:spcPts val="13"/>
              </a:spcBef>
            </a:pPr>
            <a:endParaRPr lang="ru-RU" altLang="ru-RU" sz="900" dirty="0">
              <a:latin typeface="Times New Roman" panose="02020603050405020304" pitchFamily="18" charset="0"/>
              <a:cs typeface="Times New Roman" panose="02020603050405020304" pitchFamily="18" charset="0"/>
            </a:endParaRPr>
          </a:p>
          <a:p>
            <a:pPr eaLnBrk="1" hangingPunct="1"/>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Берг, Малер. Венский филармонический оркестр, Андрис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Нелсонс</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dirty="0">
                <a:cs typeface="Calibri" panose="020F0502020204030204" pitchFamily="34" charset="0"/>
              </a:rPr>
              <a:t>Вторник, 06.08, </a:t>
            </a:r>
            <a:r>
              <a:rPr lang="ru-RU" altLang="ru-RU" sz="1000" dirty="0">
                <a:cs typeface="Calibri" panose="020F0502020204030204" pitchFamily="34" charset="0"/>
              </a:rPr>
              <a:t>22:00. </a:t>
            </a:r>
          </a:p>
          <a:p>
            <a:pPr eaLnBrk="1" hangingPunct="1"/>
            <a:r>
              <a:rPr lang="ru-RU" altLang="ru-RU" sz="1000" dirty="0">
                <a:cs typeface="Calibri" panose="020F0502020204030204" pitchFamily="34" charset="0"/>
              </a:rPr>
              <a:t>Берг: Концерт для скрипки </a:t>
            </a:r>
            <a:r>
              <a:rPr lang="ru-RU" altLang="ru-RU" sz="1000" dirty="0">
                <a:latin typeface="Century Gothic" panose="020B0502020202020204" pitchFamily="34" charset="0"/>
                <a:ea typeface="Century Gothic" panose="020B0502020202020204" pitchFamily="34" charset="0"/>
                <a:cs typeface="Century Gothic" panose="020B0502020202020204" pitchFamily="34" charset="0"/>
              </a:rPr>
              <a:t>«Памяти ангела»</a:t>
            </a:r>
            <a:r>
              <a:rPr lang="ru-RU" altLang="ru-RU" sz="1000" dirty="0">
                <a:cs typeface="Calibri" panose="020F0502020204030204" pitchFamily="34" charset="0"/>
              </a:rPr>
              <a:t>. Малер: Симфония № 4</a:t>
            </a:r>
          </a:p>
          <a:p>
            <a:pPr eaLnBrk="1" hangingPunct="1"/>
            <a:r>
              <a:rPr lang="ru-RU" altLang="ru-RU" sz="1000" dirty="0">
                <a:cs typeface="Calibri" panose="020F0502020204030204" pitchFamily="34" charset="0"/>
              </a:rPr>
              <a:t>Августин </a:t>
            </a:r>
            <a:r>
              <a:rPr lang="ru-RU" altLang="ru-RU" sz="1000" dirty="0" err="1">
                <a:cs typeface="Calibri" panose="020F0502020204030204" pitchFamily="34" charset="0"/>
              </a:rPr>
              <a:t>Хаделих</a:t>
            </a:r>
            <a:r>
              <a:rPr lang="ru-RU" altLang="ru-RU" sz="1000" dirty="0">
                <a:cs typeface="Calibri" panose="020F0502020204030204" pitchFamily="34" charset="0"/>
              </a:rPr>
              <a:t> (скрипка), </a:t>
            </a:r>
            <a:r>
              <a:rPr lang="ru-RU" altLang="ru-RU" sz="1000" dirty="0" err="1">
                <a:cs typeface="Calibri" panose="020F0502020204030204" pitchFamily="34" charset="0"/>
              </a:rPr>
              <a:t>Кристиана</a:t>
            </a:r>
            <a:r>
              <a:rPr lang="ru-RU" altLang="ru-RU" sz="1000" dirty="0">
                <a:cs typeface="Calibri" panose="020F0502020204030204" pitchFamily="34" charset="0"/>
              </a:rPr>
              <a:t> Карг (сопрано), Венский филармонический оркестр, Андрис </a:t>
            </a:r>
            <a:r>
              <a:rPr lang="ru-RU" altLang="ru-RU" sz="1000" dirty="0" err="1">
                <a:cs typeface="Calibri" panose="020F0502020204030204" pitchFamily="34" charset="0"/>
              </a:rPr>
              <a:t>Нелсонс</a:t>
            </a:r>
            <a:endParaRPr lang="ru-RU" altLang="ru-RU" sz="1000" dirty="0">
              <a:cs typeface="Calibri" panose="020F0502020204030204" pitchFamily="34" charset="0"/>
            </a:endParaRPr>
          </a:p>
          <a:p>
            <a:pPr eaLnBrk="1" hangingPunct="1"/>
            <a:r>
              <a:rPr lang="ru-RU" altLang="ru-RU" sz="1000" dirty="0" err="1">
                <a:cs typeface="Calibri" panose="020F0502020204030204" pitchFamily="34" charset="0"/>
              </a:rPr>
              <a:t>Зальцбургский</a:t>
            </a:r>
            <a:r>
              <a:rPr lang="ru-RU" altLang="ru-RU" sz="1000" dirty="0">
                <a:cs typeface="Calibri" panose="020F0502020204030204" pitchFamily="34" charset="0"/>
              </a:rPr>
              <a:t> фестиваль, 2023; 1 час 52 минуты</a:t>
            </a:r>
          </a:p>
          <a:p>
            <a:pPr eaLnBrk="1" hangingPunct="1">
              <a:spcBef>
                <a:spcPts val="38"/>
              </a:spcBef>
            </a:pPr>
            <a:endParaRPr lang="ru-RU" altLang="ru-RU" sz="700" dirty="0">
              <a:latin typeface="Times New Roman" panose="02020603050405020304" pitchFamily="18" charset="0"/>
              <a:cs typeface="Times New Roman" panose="02020603050405020304" pitchFamily="18" charset="0"/>
            </a:endParaRPr>
          </a:p>
          <a:p>
            <a:pPr eaLnBrk="1" hangingPunct="1"/>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Брамс,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Брукнер</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Венский филармонический оркестр,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Кристиан</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Тилеманн</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a:t>
            </a:r>
            <a:r>
              <a:rPr lang="ru-RU" altLang="ru-RU" sz="1200"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dirty="0">
                <a:cs typeface="Calibri" panose="020F0502020204030204" pitchFamily="34" charset="0"/>
              </a:rPr>
              <a:t>Вторник, 06.08, </a:t>
            </a:r>
            <a:r>
              <a:rPr lang="ru-RU" altLang="ru-RU" sz="1000" dirty="0">
                <a:cs typeface="Calibri" panose="020F0502020204030204" pitchFamily="34" charset="0"/>
              </a:rPr>
              <a:t>22:45. Брамс: Рапсодия для альта. </a:t>
            </a:r>
            <a:r>
              <a:rPr lang="ru-RU" altLang="ru-RU" sz="1000" dirty="0" err="1">
                <a:cs typeface="Calibri" panose="020F0502020204030204" pitchFamily="34" charset="0"/>
              </a:rPr>
              <a:t>Брукнер</a:t>
            </a:r>
            <a:r>
              <a:rPr lang="ru-RU" altLang="ru-RU" sz="1000" dirty="0">
                <a:cs typeface="Calibri" panose="020F0502020204030204" pitchFamily="34" charset="0"/>
              </a:rPr>
              <a:t>: Симфония № 9</a:t>
            </a:r>
          </a:p>
          <a:p>
            <a:pPr eaLnBrk="1" hangingPunct="1">
              <a:spcBef>
                <a:spcPts val="50"/>
              </a:spcBef>
            </a:pPr>
            <a:r>
              <a:rPr lang="ru-RU" altLang="ru-RU" sz="1000" dirty="0">
                <a:cs typeface="Calibri" panose="020F0502020204030204" pitchFamily="34" charset="0"/>
              </a:rPr>
              <a:t>Элина </a:t>
            </a:r>
            <a:r>
              <a:rPr lang="ru-RU" altLang="ru-RU" sz="1000" dirty="0" err="1">
                <a:cs typeface="Calibri" panose="020F0502020204030204" pitchFamily="34" charset="0"/>
              </a:rPr>
              <a:t>Гаранча</a:t>
            </a:r>
            <a:r>
              <a:rPr lang="ru-RU" altLang="ru-RU" sz="1000" dirty="0">
                <a:cs typeface="Calibri" panose="020F0502020204030204" pitchFamily="34" charset="0"/>
              </a:rPr>
              <a:t> (меццо-сопрано), Хор Венской государственной оперы, Венский филармонический оркестр, </a:t>
            </a:r>
            <a:r>
              <a:rPr lang="ru-RU" altLang="ru-RU" sz="1000" dirty="0" err="1">
                <a:cs typeface="Calibri" panose="020F0502020204030204" pitchFamily="34" charset="0"/>
              </a:rPr>
              <a:t>Кристиан</a:t>
            </a:r>
            <a:r>
              <a:rPr lang="ru-RU" altLang="ru-RU" sz="1000" dirty="0">
                <a:cs typeface="Calibri" panose="020F0502020204030204" pitchFamily="34" charset="0"/>
              </a:rPr>
              <a:t> </a:t>
            </a:r>
            <a:r>
              <a:rPr lang="ru-RU" altLang="ru-RU" sz="1000" dirty="0" err="1">
                <a:cs typeface="Calibri" panose="020F0502020204030204" pitchFamily="34" charset="0"/>
              </a:rPr>
              <a:t>Тилеманн</a:t>
            </a:r>
            <a:r>
              <a:rPr lang="ru-RU" altLang="ru-RU" sz="1000" dirty="0">
                <a:cs typeface="Calibri" panose="020F0502020204030204" pitchFamily="34" charset="0"/>
              </a:rPr>
              <a:t>. </a:t>
            </a:r>
            <a:r>
              <a:rPr lang="ru-RU" altLang="ru-RU" sz="1000" dirty="0" err="1">
                <a:cs typeface="Calibri" panose="020F0502020204030204" pitchFamily="34" charset="0"/>
              </a:rPr>
              <a:t>Зальцбургский</a:t>
            </a:r>
            <a:r>
              <a:rPr lang="ru-RU" altLang="ru-RU" sz="1000" dirty="0">
                <a:cs typeface="Calibri" panose="020F0502020204030204" pitchFamily="34" charset="0"/>
              </a:rPr>
              <a:t> фестиваль, 2022; 1 час 24 минуты</a:t>
            </a:r>
          </a:p>
          <a:p>
            <a:pPr eaLnBrk="1" hangingPunct="1"/>
            <a:endParaRPr lang="ru-RU" altLang="ru-RU" sz="1000" dirty="0">
              <a:latin typeface="Times New Roman" panose="02020603050405020304" pitchFamily="18" charset="0"/>
              <a:cs typeface="Times New Roman" panose="02020603050405020304" pitchFamily="18" charset="0"/>
            </a:endParaRPr>
          </a:p>
          <a:p>
            <a:pPr eaLnBrk="1" hangingPunct="1">
              <a:spcBef>
                <a:spcPts val="50"/>
              </a:spcBef>
            </a:pPr>
            <a:endParaRPr lang="ru-RU" altLang="ru-RU" sz="800" dirty="0">
              <a:latin typeface="Times New Roman" panose="02020603050405020304" pitchFamily="18" charset="0"/>
              <a:cs typeface="Times New Roman" panose="02020603050405020304" pitchFamily="18" charset="0"/>
            </a:endParaRPr>
          </a:p>
          <a:p>
            <a:pPr eaLnBrk="1" hangingPunct="1"/>
            <a:r>
              <a:rPr lang="ru-RU" altLang="ru-RU" sz="2000" b="1" dirty="0">
                <a:solidFill>
                  <a:srgbClr val="AB37BE"/>
                </a:solidFill>
                <a:latin typeface="Century Gothic" panose="020B0502020202020204" pitchFamily="34" charset="0"/>
                <a:ea typeface="Century Gothic" panose="020B0502020202020204" pitchFamily="34" charset="0"/>
                <a:cs typeface="Century Gothic" panose="020B0502020202020204" pitchFamily="34" charset="0"/>
              </a:rPr>
              <a:t>ФЕСТИВАЛЬ В ВЕРБЬЕ, </a:t>
            </a:r>
            <a:r>
              <a:rPr lang="ru-RU" altLang="ru-RU" sz="2100" i="1" dirty="0">
                <a:solidFill>
                  <a:srgbClr val="AB37BE"/>
                </a:solidFill>
                <a:latin typeface="Century Gothic" panose="020B0502020202020204" pitchFamily="34" charset="0"/>
                <a:ea typeface="Century Gothic" panose="020B0502020202020204" pitchFamily="34" charset="0"/>
                <a:cs typeface="Century Gothic" panose="020B0502020202020204" pitchFamily="34" charset="0"/>
              </a:rPr>
              <a:t>фестиваль месяца</a:t>
            </a:r>
            <a:endParaRPr lang="ru-RU" altLang="ru-RU" sz="2100" dirty="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spcBef>
                <a:spcPts val="1025"/>
              </a:spcBef>
            </a:pPr>
            <a:r>
              <a:rPr lang="ru-RU" altLang="ru-RU" sz="1000" dirty="0">
                <a:cs typeface="Calibri" panose="020F0502020204030204" pitchFamily="34" charset="0"/>
              </a:rPr>
              <a:t>Каждое лето Фестиваль в </a:t>
            </a:r>
            <a:r>
              <a:rPr lang="ru-RU" altLang="ru-RU" sz="1000" dirty="0" err="1">
                <a:cs typeface="Calibri" panose="020F0502020204030204" pitchFamily="34" charset="0"/>
              </a:rPr>
              <a:t>Вербье</a:t>
            </a:r>
            <a:r>
              <a:rPr lang="ru-RU" altLang="ru-RU" sz="1000" dirty="0">
                <a:cs typeface="Calibri" panose="020F0502020204030204" pitchFamily="34" charset="0"/>
              </a:rPr>
              <a:t> становится площадкой для молодых исполнителей и талантов, уже зарекомендовавших себя на музыкальной сцене. Зрителям предлагается уникальная программа камерной и симфонической музыки.</a:t>
            </a:r>
          </a:p>
          <a:p>
            <a:pPr eaLnBrk="1" hangingPunct="1">
              <a:spcBef>
                <a:spcPts val="50"/>
              </a:spcBef>
            </a:pPr>
            <a:endParaRPr lang="ru-RU" altLang="ru-RU" sz="900" dirty="0">
              <a:latin typeface="Times New Roman" panose="02020603050405020304" pitchFamily="18" charset="0"/>
              <a:cs typeface="Times New Roman" panose="02020603050405020304" pitchFamily="18" charset="0"/>
            </a:endParaRPr>
          </a:p>
          <a:p>
            <a:pPr eaLnBrk="1" hangingPunct="1"/>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Кодай</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Прокофьев, Стравинский. Шарль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Дютуа</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Александр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Малофеев</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a:t>
            </a:r>
            <a:r>
              <a:rPr lang="ru-RU" altLang="ru-RU" sz="1200"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dirty="0">
                <a:cs typeface="Calibri" panose="020F0502020204030204" pitchFamily="34" charset="0"/>
              </a:rPr>
              <a:t>Четверг, 11.07, </a:t>
            </a:r>
            <a:r>
              <a:rPr lang="ru-RU" altLang="ru-RU" sz="1000" dirty="0">
                <a:cs typeface="Calibri" panose="020F0502020204030204" pitchFamily="34" charset="0"/>
              </a:rPr>
              <a:t>22:00. </a:t>
            </a:r>
          </a:p>
          <a:p>
            <a:pPr eaLnBrk="1" hangingPunct="1"/>
            <a:r>
              <a:rPr lang="ru-RU" altLang="ru-RU" sz="1000" dirty="0" err="1">
                <a:cs typeface="Calibri" panose="020F0502020204030204" pitchFamily="34" charset="0"/>
              </a:rPr>
              <a:t>Кодай</a:t>
            </a:r>
            <a:r>
              <a:rPr lang="ru-RU" altLang="ru-RU" sz="1000" dirty="0">
                <a:cs typeface="Calibri" panose="020F0502020204030204" pitchFamily="34" charset="0"/>
              </a:rPr>
              <a:t>: </a:t>
            </a:r>
            <a:r>
              <a:rPr lang="ru-RU" altLang="ru-RU" sz="1000" i="1" dirty="0">
                <a:latin typeface="Century Gothic" panose="020B0502020202020204" pitchFamily="34" charset="0"/>
                <a:ea typeface="Century Gothic" panose="020B0502020202020204" pitchFamily="34" charset="0"/>
                <a:cs typeface="Century Gothic" panose="020B0502020202020204" pitchFamily="34" charset="0"/>
              </a:rPr>
              <a:t>Хари Янош</a:t>
            </a:r>
            <a:r>
              <a:rPr lang="ru-RU" altLang="ru-RU" sz="1000" dirty="0">
                <a:cs typeface="Calibri" panose="020F0502020204030204" pitchFamily="34" charset="0"/>
              </a:rPr>
              <a:t>, сюита. Прокофьев: Концерт для фортепиано № 3. Стравинский: </a:t>
            </a:r>
            <a:r>
              <a:rPr lang="ru-RU" altLang="ru-RU" sz="1000" i="1" dirty="0">
                <a:latin typeface="Century Gothic" panose="020B0502020202020204" pitchFamily="34" charset="0"/>
                <a:ea typeface="Century Gothic" panose="020B0502020202020204" pitchFamily="34" charset="0"/>
                <a:cs typeface="Century Gothic" panose="020B0502020202020204" pitchFamily="34" charset="0"/>
              </a:rPr>
              <a:t>Весна священная</a:t>
            </a:r>
            <a:endParaRPr lang="ru-RU" altLang="ru-RU" sz="1000" dirty="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r>
              <a:rPr lang="ru-RU" altLang="ru-RU" sz="1000" dirty="0">
                <a:cs typeface="Calibri" panose="020F0502020204030204" pitchFamily="34" charset="0"/>
              </a:rPr>
              <a:t>Александр </a:t>
            </a:r>
            <a:r>
              <a:rPr lang="ru-RU" altLang="ru-RU" sz="1000" dirty="0" err="1">
                <a:cs typeface="Calibri" panose="020F0502020204030204" pitchFamily="34" charset="0"/>
              </a:rPr>
              <a:t>Малофеев</a:t>
            </a:r>
            <a:r>
              <a:rPr lang="ru-RU" altLang="ru-RU" sz="1000" dirty="0">
                <a:cs typeface="Calibri" panose="020F0502020204030204" pitchFamily="34" charset="0"/>
              </a:rPr>
              <a:t> (фортепиано), Оркестр фестиваля в </a:t>
            </a:r>
            <a:r>
              <a:rPr lang="ru-RU" altLang="ru-RU" sz="1000" dirty="0" err="1">
                <a:cs typeface="Calibri" panose="020F0502020204030204" pitchFamily="34" charset="0"/>
              </a:rPr>
              <a:t>Вербье</a:t>
            </a:r>
            <a:r>
              <a:rPr lang="ru-RU" altLang="ru-RU" sz="1000" dirty="0">
                <a:cs typeface="Calibri" panose="020F0502020204030204" pitchFamily="34" charset="0"/>
              </a:rPr>
              <a:t>, Шарль </a:t>
            </a:r>
            <a:r>
              <a:rPr lang="ru-RU" altLang="ru-RU" sz="1000" dirty="0" err="1">
                <a:cs typeface="Calibri" panose="020F0502020204030204" pitchFamily="34" charset="0"/>
              </a:rPr>
              <a:t>Дютуа</a:t>
            </a:r>
            <a:endParaRPr lang="ru-RU" altLang="ru-RU" sz="1000" dirty="0">
              <a:cs typeface="Calibri" panose="020F0502020204030204" pitchFamily="34" charset="0"/>
            </a:endParaRPr>
          </a:p>
          <a:p>
            <a:pPr eaLnBrk="1" hangingPunct="1"/>
            <a:r>
              <a:rPr lang="ru-RU" altLang="ru-RU" sz="1000" dirty="0">
                <a:cs typeface="Calibri" panose="020F0502020204030204" pitchFamily="34" charset="0"/>
              </a:rPr>
              <a:t>Фестиваль в </a:t>
            </a:r>
            <a:r>
              <a:rPr lang="ru-RU" altLang="ru-RU" sz="1000" dirty="0" err="1">
                <a:cs typeface="Calibri" panose="020F0502020204030204" pitchFamily="34" charset="0"/>
              </a:rPr>
              <a:t>Вербье</a:t>
            </a:r>
            <a:r>
              <a:rPr lang="ru-RU" altLang="ru-RU" sz="1000" dirty="0">
                <a:cs typeface="Calibri" panose="020F0502020204030204" pitchFamily="34" charset="0"/>
              </a:rPr>
              <a:t>, 2022; 1 час 53 минуты</a:t>
            </a:r>
          </a:p>
          <a:p>
            <a:pPr eaLnBrk="1" hangingPunct="1">
              <a:spcBef>
                <a:spcPts val="13"/>
              </a:spcBef>
            </a:pPr>
            <a:endParaRPr lang="ru-RU" altLang="ru-RU" sz="900" dirty="0">
              <a:latin typeface="Times New Roman" panose="02020603050405020304" pitchFamily="18" charset="0"/>
              <a:cs typeface="Times New Roman" panose="02020603050405020304" pitchFamily="18" charset="0"/>
            </a:endParaRPr>
          </a:p>
          <a:p>
            <a:pPr eaLnBrk="1" hangingPunct="1"/>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Берлиоз.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Зубин</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Мета, Оркестр фестиваля </a:t>
            </a:r>
            <a:r>
              <a:rPr lang="ru-RU" altLang="ru-RU" sz="1200" dirty="0">
                <a:latin typeface="Century Gothic" panose="020B0502020202020204" pitchFamily="34" charset="0"/>
                <a:ea typeface="Century Gothic" panose="020B0502020202020204" pitchFamily="34" charset="0"/>
                <a:cs typeface="Century Gothic" panose="020B0502020202020204" pitchFamily="34" charset="0"/>
              </a:rPr>
              <a:t>в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Вербье</a:t>
            </a:r>
            <a:r>
              <a:rPr lang="ru-RU" altLang="ru-RU" sz="1200"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dirty="0">
                <a:cs typeface="Calibri" panose="020F0502020204030204" pitchFamily="34" charset="0"/>
              </a:rPr>
              <a:t>Вторник, 16.07, </a:t>
            </a:r>
            <a:r>
              <a:rPr lang="ru-RU" altLang="ru-RU" sz="1000" dirty="0">
                <a:cs typeface="Calibri" panose="020F0502020204030204" pitchFamily="34" charset="0"/>
              </a:rPr>
              <a:t>22:00. </a:t>
            </a:r>
          </a:p>
          <a:p>
            <a:pPr eaLnBrk="1" hangingPunct="1"/>
            <a:r>
              <a:rPr lang="ru-RU" altLang="ru-RU" sz="1000" dirty="0">
                <a:cs typeface="Calibri" panose="020F0502020204030204" pitchFamily="34" charset="0"/>
              </a:rPr>
              <a:t>Берлиоз: </a:t>
            </a:r>
            <a:r>
              <a:rPr lang="ru-RU" altLang="ru-RU" sz="1000" i="1" dirty="0">
                <a:latin typeface="Century Gothic" panose="020B0502020202020204" pitchFamily="34" charset="0"/>
                <a:ea typeface="Century Gothic" panose="020B0502020202020204" pitchFamily="34" charset="0"/>
                <a:cs typeface="Century Gothic" panose="020B0502020202020204" pitchFamily="34" charset="0"/>
              </a:rPr>
              <a:t>Фантастическая симфония</a:t>
            </a:r>
            <a:endParaRPr lang="ru-RU" altLang="ru-RU" sz="1000" dirty="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r>
              <a:rPr lang="ru-RU" altLang="ru-RU" sz="1000" dirty="0">
                <a:cs typeface="Calibri" panose="020F0502020204030204" pitchFamily="34" charset="0"/>
              </a:rPr>
              <a:t>Оркестр фестиваля в </a:t>
            </a:r>
            <a:r>
              <a:rPr lang="ru-RU" altLang="ru-RU" sz="1000" dirty="0" err="1">
                <a:cs typeface="Calibri" panose="020F0502020204030204" pitchFamily="34" charset="0"/>
              </a:rPr>
              <a:t>Вербье</a:t>
            </a:r>
            <a:r>
              <a:rPr lang="ru-RU" altLang="ru-RU" sz="1000" dirty="0">
                <a:cs typeface="Calibri" panose="020F0502020204030204" pitchFamily="34" charset="0"/>
              </a:rPr>
              <a:t>, </a:t>
            </a:r>
            <a:r>
              <a:rPr lang="ru-RU" altLang="ru-RU" sz="1000" dirty="0" err="1">
                <a:cs typeface="Calibri" panose="020F0502020204030204" pitchFamily="34" charset="0"/>
              </a:rPr>
              <a:t>Зубин</a:t>
            </a:r>
            <a:r>
              <a:rPr lang="ru-RU" altLang="ru-RU" sz="1000" dirty="0">
                <a:cs typeface="Calibri" panose="020F0502020204030204" pitchFamily="34" charset="0"/>
              </a:rPr>
              <a:t> Мета</a:t>
            </a:r>
          </a:p>
          <a:p>
            <a:pPr eaLnBrk="1" hangingPunct="1"/>
            <a:r>
              <a:rPr lang="ru-RU" altLang="ru-RU" sz="1000" dirty="0">
                <a:cs typeface="Calibri" panose="020F0502020204030204" pitchFamily="34" charset="0"/>
              </a:rPr>
              <a:t>Фестиваль в </a:t>
            </a:r>
            <a:r>
              <a:rPr lang="ru-RU" altLang="ru-RU" sz="1000" dirty="0" err="1">
                <a:cs typeface="Calibri" panose="020F0502020204030204" pitchFamily="34" charset="0"/>
              </a:rPr>
              <a:t>Вербье</a:t>
            </a:r>
            <a:r>
              <a:rPr lang="ru-RU" altLang="ru-RU" sz="1000" dirty="0">
                <a:cs typeface="Calibri" panose="020F0502020204030204" pitchFamily="34" charset="0"/>
              </a:rPr>
              <a:t>, 2023; 52 минуты</a:t>
            </a:r>
          </a:p>
          <a:p>
            <a:pPr eaLnBrk="1" hangingPunct="1">
              <a:spcBef>
                <a:spcPts val="50"/>
              </a:spcBef>
            </a:pPr>
            <a:endParaRPr lang="ru-RU" altLang="ru-RU" sz="700" dirty="0">
              <a:latin typeface="Times New Roman" panose="02020603050405020304" pitchFamily="18" charset="0"/>
              <a:cs typeface="Times New Roman" panose="02020603050405020304" pitchFamily="18" charset="0"/>
            </a:endParaRPr>
          </a:p>
          <a:p>
            <a:pPr eaLnBrk="1" hangingPunct="1"/>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Бах, Брамс. Александра Довгань.</a:t>
            </a:r>
            <a:r>
              <a:rPr lang="ru-RU" altLang="ru-RU" sz="1200"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dirty="0">
                <a:cs typeface="Calibri" panose="020F0502020204030204" pitchFamily="34" charset="0"/>
              </a:rPr>
              <a:t>Вторник, 16.07, </a:t>
            </a:r>
            <a:r>
              <a:rPr lang="ru-RU" altLang="ru-RU" sz="1000" dirty="0">
                <a:cs typeface="Calibri" panose="020F0502020204030204" pitchFamily="34" charset="0"/>
              </a:rPr>
              <a:t>22:50 </a:t>
            </a:r>
            <a:r>
              <a:rPr lang="ru-RU" altLang="ru-RU" sz="1100" b="1" dirty="0">
                <a:latin typeface="Century Gothic" panose="020B0502020202020204" pitchFamily="34" charset="0"/>
                <a:ea typeface="Century Gothic" panose="020B0502020202020204" pitchFamily="34" charset="0"/>
                <a:cs typeface="Century Gothic" panose="020B0502020202020204" pitchFamily="34" charset="0"/>
              </a:rPr>
              <a:t>(ПРЕМЬЕРА)</a:t>
            </a:r>
            <a:endParaRPr lang="ru-RU" altLang="ru-RU" sz="1100" dirty="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r>
              <a:rPr lang="ru-RU" altLang="ru-RU" sz="1000" dirty="0">
                <a:cs typeface="Calibri" panose="020F0502020204030204" pitchFamily="34" charset="0"/>
              </a:rPr>
              <a:t>Бах: Партита № 6. Брамс: </a:t>
            </a:r>
            <a:r>
              <a:rPr lang="ru-RU" altLang="ru-RU" sz="1000" i="1" dirty="0">
                <a:latin typeface="Century Gothic" panose="020B0502020202020204" pitchFamily="34" charset="0"/>
                <a:ea typeface="Century Gothic" panose="020B0502020202020204" pitchFamily="34" charset="0"/>
                <a:cs typeface="Century Gothic" panose="020B0502020202020204" pitchFamily="34" charset="0"/>
              </a:rPr>
              <a:t>Вариации на тему Генделя</a:t>
            </a:r>
            <a:endParaRPr lang="ru-RU" altLang="ru-RU" sz="1000" dirty="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spcBef>
                <a:spcPts val="50"/>
              </a:spcBef>
            </a:pPr>
            <a:r>
              <a:rPr lang="ru-RU" altLang="ru-RU" sz="1000" dirty="0">
                <a:cs typeface="Calibri" panose="020F0502020204030204" pitchFamily="34" charset="0"/>
              </a:rPr>
              <a:t>Александра Довгань (фортепиано). </a:t>
            </a:r>
          </a:p>
          <a:p>
            <a:pPr eaLnBrk="1" hangingPunct="1">
              <a:spcBef>
                <a:spcPts val="50"/>
              </a:spcBef>
            </a:pPr>
            <a:r>
              <a:rPr lang="ru-RU" altLang="ru-RU" sz="1000" dirty="0">
                <a:cs typeface="Calibri" panose="020F0502020204030204" pitchFamily="34" charset="0"/>
              </a:rPr>
              <a:t>Фестиваль в </a:t>
            </a:r>
            <a:r>
              <a:rPr lang="ru-RU" altLang="ru-RU" sz="1000" dirty="0" err="1">
                <a:cs typeface="Calibri" panose="020F0502020204030204" pitchFamily="34" charset="0"/>
              </a:rPr>
              <a:t>Вербье</a:t>
            </a:r>
            <a:r>
              <a:rPr lang="ru-RU" altLang="ru-RU" sz="1000" dirty="0">
                <a:cs typeface="Calibri" panose="020F0502020204030204" pitchFamily="34" charset="0"/>
              </a:rPr>
              <a:t>, 2023; 1 час</a:t>
            </a:r>
          </a:p>
        </p:txBody>
      </p:sp>
      <p:sp>
        <p:nvSpPr>
          <p:cNvPr id="10245" name="object 5"/>
          <p:cNvSpPr>
            <a:spLocks noGrp="1"/>
          </p:cNvSpPr>
          <p:nvPr>
            <p:ph type="ftr" sz="quarter" idx="10"/>
          </p:nvPr>
        </p:nvSpPr>
        <p:spPr bwMode="auto">
          <a:xfrm>
            <a:off x="0" y="10225088"/>
            <a:ext cx="7556500" cy="1539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fontAlgn="base">
              <a:spcBef>
                <a:spcPct val="0"/>
              </a:spcBef>
              <a:spcAft>
                <a:spcPct val="0"/>
              </a:spcAft>
              <a:defRPr/>
            </a:pPr>
            <a:r>
              <a:rPr lang="ru-RU" altLang="ru-RU" dirty="0" smtClean="0">
                <a:solidFill>
                  <a:srgbClr val="808080"/>
                </a:solidFill>
                <a:latin typeface="Tahoma" panose="020B0604030504040204" pitchFamily="34" charset="0"/>
                <a:cs typeface="Tahoma" panose="020B0604030504040204" pitchFamily="34" charset="0"/>
              </a:rPr>
              <a:t>КОНТАКТЫ ДЛЯ ПРЕССЫ</a:t>
            </a:r>
            <a:r>
              <a:rPr lang="ru-RU" altLang="ru-RU" sz="1000" dirty="0" smtClean="0">
                <a:solidFill>
                  <a:srgbClr val="808080"/>
                </a:solidFill>
                <a:latin typeface="Tahoma" panose="020B0604030504040204" pitchFamily="34" charset="0"/>
                <a:cs typeface="Tahoma" panose="020B0604030504040204" pitchFamily="34" charset="0"/>
              </a:rPr>
              <a:t>: Кристин Арноль </a:t>
            </a:r>
            <a:r>
              <a:rPr lang="ru-RU" altLang="ru-RU" sz="1000" dirty="0" smtClean="0">
                <a:solidFill>
                  <a:srgbClr val="808080"/>
                </a:solidFill>
                <a:latin typeface="Tahoma" panose="020B0604030504040204" pitchFamily="34" charset="0"/>
                <a:cs typeface="Tahoma" panose="020B0604030504040204" pitchFamily="34" charset="0"/>
                <a:hlinkClick r:id="rId3"/>
              </a:rPr>
              <a:t>(carnol@mezzo.fr)</a:t>
            </a:r>
            <a:r>
              <a:rPr lang="ru-RU" altLang="ru-RU" sz="1000" dirty="0" smtClean="0">
                <a:solidFill>
                  <a:srgbClr val="808080"/>
                </a:solidFill>
                <a:latin typeface="Tahoma" panose="020B0604030504040204" pitchFamily="34" charset="0"/>
                <a:cs typeface="Tahoma" panose="020B0604030504040204" pitchFamily="34" charset="0"/>
              </a:rPr>
              <a:t>, Йоанн Жаке </a:t>
            </a:r>
            <a:r>
              <a:rPr lang="ru-RU" altLang="ru-RU" sz="1000" dirty="0" smtClean="0">
                <a:solidFill>
                  <a:srgbClr val="808080"/>
                </a:solidFill>
                <a:latin typeface="Tahoma" panose="020B0604030504040204" pitchFamily="34" charset="0"/>
                <a:cs typeface="Tahoma" panose="020B0604030504040204" pitchFamily="34" charset="0"/>
                <a:hlinkClick r:id="rId4"/>
              </a:rPr>
              <a:t>(yjacquet@mezzo.fr)</a:t>
            </a:r>
            <a:endParaRPr lang="ru-RU" altLang="ru-RU" dirty="0" smtClean="0">
              <a:solidFill>
                <a:srgbClr val="808080"/>
              </a:solidFill>
              <a:latin typeface="Tahoma" panose="020B0604030504040204" pitchFamily="34" charset="0"/>
              <a:cs typeface="Tahoma" panose="020B0604030504040204" pitchFamily="34" charset="0"/>
            </a:endParaRPr>
          </a:p>
        </p:txBody>
      </p:sp>
      <p:sp>
        <p:nvSpPr>
          <p:cNvPr id="10246" name="object 3"/>
          <p:cNvSpPr txBox="1">
            <a:spLocks noChangeArrowheads="1"/>
          </p:cNvSpPr>
          <p:nvPr/>
        </p:nvSpPr>
        <p:spPr bwMode="auto">
          <a:xfrm>
            <a:off x="3625850" y="269875"/>
            <a:ext cx="357981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buFont typeface="Arial" panose="020B0604020202020204" pitchFamily="34" charset="0"/>
              <a:buNone/>
            </a:pPr>
            <a:r>
              <a:rPr lang="ru-RU" altLang="ru-RU" sz="2400">
                <a:solidFill>
                  <a:srgbClr val="ADAAAA"/>
                </a:solidFill>
                <a:latin typeface="Arial" panose="020B0604020202020204" pitchFamily="34" charset="0"/>
                <a:cs typeface="Arial" panose="020B0604020202020204" pitchFamily="34" charset="0"/>
              </a:rPr>
              <a:t>ЛЕТО 2024 ГОДА</a:t>
            </a:r>
            <a:endParaRPr lang="ru-RU" altLang="en-US" sz="2400">
              <a:solidFill>
                <a:srgbClr val="ADAAAA"/>
              </a:solidFill>
              <a:latin typeface="Arial" panose="020B0604020202020204" pitchFamily="34" charset="0"/>
              <a:cs typeface="Arial" panose="020B0604020202020204" pitchFamily="34" charset="0"/>
            </a:endParaRPr>
          </a:p>
        </p:txBody>
      </p:sp>
      <p:sp>
        <p:nvSpPr>
          <p:cNvPr id="7" name="object 2"/>
          <p:cNvSpPr>
            <a:spLocks/>
          </p:cNvSpPr>
          <p:nvPr/>
        </p:nvSpPr>
        <p:spPr bwMode="auto">
          <a:xfrm>
            <a:off x="1" y="809625"/>
            <a:ext cx="5073650" cy="390525"/>
          </a:xfrm>
          <a:custGeom>
            <a:avLst/>
            <a:gdLst>
              <a:gd name="T0" fmla="*/ 0 w 3657600"/>
              <a:gd name="T1" fmla="*/ 390525 h 390525"/>
              <a:gd name="T2" fmla="*/ 5724000 w 3657600"/>
              <a:gd name="T3" fmla="*/ 390525 h 390525"/>
              <a:gd name="T4" fmla="*/ 5724000 w 3657600"/>
              <a:gd name="T5" fmla="*/ 0 h 390525"/>
              <a:gd name="T6" fmla="*/ 0 w 3657600"/>
              <a:gd name="T7" fmla="*/ 0 h 390525"/>
              <a:gd name="T8" fmla="*/ 0 w 3657600"/>
              <a:gd name="T9" fmla="*/ 390525 h 3905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57600" h="390525">
                <a:moveTo>
                  <a:pt x="0" y="390525"/>
                </a:moveTo>
                <a:lnTo>
                  <a:pt x="3657600" y="390525"/>
                </a:lnTo>
                <a:lnTo>
                  <a:pt x="3657600" y="0"/>
                </a:lnTo>
                <a:lnTo>
                  <a:pt x="0" y="0"/>
                </a:lnTo>
                <a:lnTo>
                  <a:pt x="0" y="390525"/>
                </a:lnTo>
                <a:close/>
              </a:path>
            </a:pathLst>
          </a:custGeom>
          <a:solidFill>
            <a:srgbClr val="AB37BE"/>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8" name="object 3"/>
          <p:cNvSpPr txBox="1">
            <a:spLocks noChangeArrowheads="1"/>
          </p:cNvSpPr>
          <p:nvPr/>
        </p:nvSpPr>
        <p:spPr bwMode="auto">
          <a:xfrm>
            <a:off x="436563" y="857250"/>
            <a:ext cx="5616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ru-RU" altLang="ru-RU" sz="2000">
                <a:solidFill>
                  <a:srgbClr val="FFFFFF"/>
                </a:solidFill>
                <a:latin typeface="Century Gothic" panose="020B0502020202020204" pitchFamily="34" charset="0"/>
                <a:ea typeface="Century Gothic" panose="020B0502020202020204" pitchFamily="34" charset="0"/>
                <a:cs typeface="Century Gothic" panose="020B0502020202020204" pitchFamily="34" charset="0"/>
              </a:rPr>
              <a:t>КОНЦЕРТ КЛАССИЧЕСКОЙ МУЗЫКИ</a:t>
            </a:r>
            <a:endParaRPr lang="ru-RU" altLang="ru-RU" sz="2000">
              <a:latin typeface="Century Gothic" panose="020B0502020202020204" pitchFamily="34" charset="0"/>
              <a:ea typeface="Century Gothic" panose="020B0502020202020204" pitchFamily="34" charset="0"/>
              <a:cs typeface="Century Gothic" panose="020B0502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object 2"/>
          <p:cNvSpPr>
            <a:spLocks/>
          </p:cNvSpPr>
          <p:nvPr/>
        </p:nvSpPr>
        <p:spPr bwMode="auto">
          <a:xfrm>
            <a:off x="1" y="809625"/>
            <a:ext cx="5073650" cy="390525"/>
          </a:xfrm>
          <a:custGeom>
            <a:avLst/>
            <a:gdLst>
              <a:gd name="T0" fmla="*/ 0 w 3657600"/>
              <a:gd name="T1" fmla="*/ 390525 h 390525"/>
              <a:gd name="T2" fmla="*/ 5724000 w 3657600"/>
              <a:gd name="T3" fmla="*/ 390525 h 390525"/>
              <a:gd name="T4" fmla="*/ 5724000 w 3657600"/>
              <a:gd name="T5" fmla="*/ 0 h 390525"/>
              <a:gd name="T6" fmla="*/ 0 w 3657600"/>
              <a:gd name="T7" fmla="*/ 0 h 390525"/>
              <a:gd name="T8" fmla="*/ 0 w 3657600"/>
              <a:gd name="T9" fmla="*/ 390525 h 3905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57600" h="390525">
                <a:moveTo>
                  <a:pt x="0" y="390525"/>
                </a:moveTo>
                <a:lnTo>
                  <a:pt x="3657600" y="390525"/>
                </a:lnTo>
                <a:lnTo>
                  <a:pt x="3657600" y="0"/>
                </a:lnTo>
                <a:lnTo>
                  <a:pt x="0" y="0"/>
                </a:lnTo>
                <a:lnTo>
                  <a:pt x="0" y="390525"/>
                </a:lnTo>
                <a:close/>
              </a:path>
            </a:pathLst>
          </a:custGeom>
          <a:solidFill>
            <a:srgbClr val="AB37BE"/>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2291" name="object 4"/>
          <p:cNvSpPr txBox="1">
            <a:spLocks noChangeArrowheads="1"/>
          </p:cNvSpPr>
          <p:nvPr/>
        </p:nvSpPr>
        <p:spPr bwMode="auto">
          <a:xfrm>
            <a:off x="436563" y="1436688"/>
            <a:ext cx="6988175" cy="827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ru-RU" altLang="ru-RU" sz="2000" b="1" dirty="0">
                <a:solidFill>
                  <a:srgbClr val="AB37BE"/>
                </a:solidFill>
                <a:latin typeface="Century Gothic" panose="020B0502020202020204" pitchFamily="34" charset="0"/>
                <a:ea typeface="Century Gothic" panose="020B0502020202020204" pitchFamily="34" charset="0"/>
                <a:cs typeface="Century Gothic" panose="020B0502020202020204" pitchFamily="34" charset="0"/>
              </a:rPr>
              <a:t>ЛЮЦЕРНСКИЙ ФЕСТИВАЛЬ, </a:t>
            </a:r>
            <a:r>
              <a:rPr lang="ru-RU" altLang="ru-RU" sz="2100" i="1" dirty="0">
                <a:solidFill>
                  <a:srgbClr val="AB37BE"/>
                </a:solidFill>
                <a:latin typeface="Century Gothic" panose="020B0502020202020204" pitchFamily="34" charset="0"/>
                <a:ea typeface="Century Gothic" panose="020B0502020202020204" pitchFamily="34" charset="0"/>
                <a:cs typeface="Century Gothic" panose="020B0502020202020204" pitchFamily="34" charset="0"/>
              </a:rPr>
              <a:t>фестиваль месяца</a:t>
            </a:r>
            <a:endParaRPr lang="ru-RU" altLang="ru-RU" sz="2100" dirty="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spcBef>
                <a:spcPts val="1000"/>
              </a:spcBef>
            </a:pPr>
            <a:r>
              <a:rPr lang="ru-RU" altLang="ru-RU" sz="1000" dirty="0">
                <a:cs typeface="Calibri" panose="020F0502020204030204" pitchFamily="34" charset="0"/>
              </a:rPr>
              <a:t>На берегах </a:t>
            </a:r>
            <a:r>
              <a:rPr lang="ru-RU" altLang="ru-RU" sz="1000" dirty="0" err="1">
                <a:cs typeface="Calibri" panose="020F0502020204030204" pitchFamily="34" charset="0"/>
              </a:rPr>
              <a:t>Фирвальдштетского</a:t>
            </a:r>
            <a:r>
              <a:rPr lang="ru-RU" altLang="ru-RU" sz="1000" dirty="0">
                <a:cs typeface="Calibri" panose="020F0502020204030204" pitchFamily="34" charset="0"/>
              </a:rPr>
              <a:t> озера каждое лето выступают лучшие оркестры. Но помимо этого </a:t>
            </a:r>
            <a:r>
              <a:rPr lang="ru-RU" altLang="ru-RU" sz="1000" dirty="0" err="1">
                <a:cs typeface="Calibri" panose="020F0502020204030204" pitchFamily="34" charset="0"/>
              </a:rPr>
              <a:t>Люцернский</a:t>
            </a:r>
            <a:r>
              <a:rPr lang="ru-RU" altLang="ru-RU" sz="1000" dirty="0">
                <a:cs typeface="Calibri" panose="020F0502020204030204" pitchFamily="34" charset="0"/>
              </a:rPr>
              <a:t> фестиваль породил собственный ансамбль, который объединил лучших музыкантов из европейских оркестров и играет под руководством Клаудио </a:t>
            </a:r>
            <a:r>
              <a:rPr lang="ru-RU" altLang="ru-RU" sz="1000" dirty="0" err="1">
                <a:cs typeface="Calibri" panose="020F0502020204030204" pitchFamily="34" charset="0"/>
              </a:rPr>
              <a:t>Аббадо</a:t>
            </a:r>
            <a:r>
              <a:rPr lang="ru-RU" altLang="ru-RU" sz="1000" dirty="0">
                <a:cs typeface="Calibri" panose="020F0502020204030204" pitchFamily="34" charset="0"/>
              </a:rPr>
              <a:t>, </a:t>
            </a:r>
            <a:r>
              <a:rPr lang="ru-RU" altLang="ru-RU" sz="1000" dirty="0" err="1">
                <a:cs typeface="Calibri" panose="020F0502020204030204" pitchFamily="34" charset="0"/>
              </a:rPr>
              <a:t>Пааво</a:t>
            </a:r>
            <a:r>
              <a:rPr lang="ru-RU" altLang="ru-RU" sz="1000" dirty="0">
                <a:cs typeface="Calibri" panose="020F0502020204030204" pitchFamily="34" charset="0"/>
              </a:rPr>
              <a:t> </a:t>
            </a:r>
            <a:r>
              <a:rPr lang="ru-RU" altLang="ru-RU" sz="1000" dirty="0" err="1">
                <a:cs typeface="Calibri" panose="020F0502020204030204" pitchFamily="34" charset="0"/>
              </a:rPr>
              <a:t>Ярви</a:t>
            </a:r>
            <a:r>
              <a:rPr lang="ru-RU" altLang="ru-RU" sz="1000" dirty="0">
                <a:cs typeface="Calibri" panose="020F0502020204030204" pitchFamily="34" charset="0"/>
              </a:rPr>
              <a:t> и Риккардо </a:t>
            </a:r>
            <a:r>
              <a:rPr lang="ru-RU" altLang="ru-RU" sz="1000" dirty="0" err="1">
                <a:cs typeface="Calibri" panose="020F0502020204030204" pitchFamily="34" charset="0"/>
              </a:rPr>
              <a:t>Шайи</a:t>
            </a:r>
            <a:r>
              <a:rPr lang="ru-RU" altLang="ru-RU" sz="1000" dirty="0">
                <a:cs typeface="Calibri" panose="020F0502020204030204" pitchFamily="34" charset="0"/>
              </a:rPr>
              <a:t>.</a:t>
            </a:r>
          </a:p>
          <a:p>
            <a:pPr eaLnBrk="1" hangingPunct="1">
              <a:spcBef>
                <a:spcPts val="50"/>
              </a:spcBef>
            </a:pPr>
            <a:endParaRPr lang="ru-RU" altLang="ru-RU" sz="900" dirty="0">
              <a:latin typeface="Times New Roman" panose="02020603050405020304" pitchFamily="18" charset="0"/>
              <a:cs typeface="Times New Roman" panose="02020603050405020304" pitchFamily="18" charset="0"/>
            </a:endParaRPr>
          </a:p>
          <a:p>
            <a:pPr eaLnBrk="1" hangingPunct="1"/>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Бетховен. Герберт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Блумстед</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a:t>
            </a:r>
            <a:r>
              <a:rPr lang="ru-RU" altLang="ru-RU" sz="1200"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dirty="0">
                <a:cs typeface="Calibri" panose="020F0502020204030204" pitchFamily="34" charset="0"/>
              </a:rPr>
              <a:t>Четверг, 01.08, </a:t>
            </a:r>
            <a:r>
              <a:rPr lang="ru-RU" altLang="ru-RU" sz="1000" dirty="0">
                <a:cs typeface="Calibri" panose="020F0502020204030204" pitchFamily="34" charset="0"/>
              </a:rPr>
              <a:t>22:00. </a:t>
            </a:r>
          </a:p>
          <a:p>
            <a:pPr eaLnBrk="1" hangingPunct="1"/>
            <a:r>
              <a:rPr lang="ru-RU" altLang="ru-RU" sz="1000" dirty="0">
                <a:cs typeface="Calibri" panose="020F0502020204030204" pitchFamily="34" charset="0"/>
              </a:rPr>
              <a:t>Бетховен: Симфония № 2</a:t>
            </a:r>
          </a:p>
          <a:p>
            <a:pPr eaLnBrk="1" hangingPunct="1"/>
            <a:r>
              <a:rPr lang="ru-RU" altLang="ru-RU" sz="1000" dirty="0">
                <a:cs typeface="Calibri" panose="020F0502020204030204" pitchFamily="34" charset="0"/>
              </a:rPr>
              <a:t>Оркестр </a:t>
            </a:r>
            <a:r>
              <a:rPr lang="ru-RU" altLang="ru-RU" sz="1000" dirty="0" err="1">
                <a:cs typeface="Calibri" panose="020F0502020204030204" pitchFamily="34" charset="0"/>
              </a:rPr>
              <a:t>Люцернского</a:t>
            </a:r>
            <a:r>
              <a:rPr lang="ru-RU" altLang="ru-RU" sz="1000" dirty="0">
                <a:cs typeface="Calibri" panose="020F0502020204030204" pitchFamily="34" charset="0"/>
              </a:rPr>
              <a:t> фестиваля, Герберт </a:t>
            </a:r>
            <a:r>
              <a:rPr lang="ru-RU" altLang="ru-RU" sz="1000" dirty="0" err="1">
                <a:cs typeface="Calibri" panose="020F0502020204030204" pitchFamily="34" charset="0"/>
              </a:rPr>
              <a:t>Блумстедт</a:t>
            </a:r>
            <a:endParaRPr lang="ru-RU" altLang="ru-RU" sz="1000" dirty="0">
              <a:cs typeface="Calibri" panose="020F0502020204030204" pitchFamily="34" charset="0"/>
            </a:endParaRPr>
          </a:p>
          <a:p>
            <a:pPr eaLnBrk="1" hangingPunct="1"/>
            <a:r>
              <a:rPr lang="ru-RU" altLang="ru-RU" sz="1000" dirty="0" err="1">
                <a:cs typeface="Calibri" panose="020F0502020204030204" pitchFamily="34" charset="0"/>
              </a:rPr>
              <a:t>Люцернский</a:t>
            </a:r>
            <a:r>
              <a:rPr lang="ru-RU" altLang="ru-RU" sz="1000" dirty="0">
                <a:cs typeface="Calibri" panose="020F0502020204030204" pitchFamily="34" charset="0"/>
              </a:rPr>
              <a:t> фестиваль, 2020; 39 минут</a:t>
            </a:r>
          </a:p>
          <a:p>
            <a:pPr eaLnBrk="1" hangingPunct="1">
              <a:spcBef>
                <a:spcPts val="50"/>
              </a:spcBef>
            </a:pPr>
            <a:endParaRPr lang="ru-RU" altLang="ru-RU" sz="900" dirty="0">
              <a:latin typeface="Times New Roman" panose="02020603050405020304" pitchFamily="18" charset="0"/>
              <a:cs typeface="Times New Roman" panose="02020603050405020304" pitchFamily="18" charset="0"/>
            </a:endParaRPr>
          </a:p>
          <a:p>
            <a:pPr eaLnBrk="1" hangingPunct="1"/>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Малер, Прокофьев. Клаудио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Аббадо</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Ван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Юйцзя</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dirty="0">
                <a:cs typeface="Calibri" panose="020F0502020204030204" pitchFamily="34" charset="0"/>
              </a:rPr>
              <a:t>Четверг, 08.08, </a:t>
            </a:r>
            <a:r>
              <a:rPr lang="ru-RU" altLang="ru-RU" sz="1000" dirty="0">
                <a:cs typeface="Calibri" panose="020F0502020204030204" pitchFamily="34" charset="0"/>
              </a:rPr>
              <a:t>22:00. </a:t>
            </a:r>
          </a:p>
          <a:p>
            <a:pPr eaLnBrk="1" hangingPunct="1"/>
            <a:r>
              <a:rPr lang="ru-RU" altLang="ru-RU" sz="1000" dirty="0">
                <a:cs typeface="Calibri" panose="020F0502020204030204" pitchFamily="34" charset="0"/>
              </a:rPr>
              <a:t>Прокофьев: Концерт для фортепиано № 3. Малер: Симфония № 1 </a:t>
            </a:r>
            <a:r>
              <a:rPr lang="ru-RU" altLang="ru-RU" sz="1000" i="1" dirty="0">
                <a:latin typeface="Century Gothic" panose="020B0502020202020204" pitchFamily="34" charset="0"/>
                <a:ea typeface="Century Gothic" panose="020B0502020202020204" pitchFamily="34" charset="0"/>
                <a:cs typeface="Century Gothic" panose="020B0502020202020204" pitchFamily="34" charset="0"/>
              </a:rPr>
              <a:t>Титан</a:t>
            </a:r>
            <a:endParaRPr lang="ru-RU" altLang="ru-RU" sz="1000" dirty="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r>
              <a:rPr lang="ru-RU" altLang="ru-RU" sz="1000" dirty="0">
                <a:cs typeface="Calibri" panose="020F0502020204030204" pitchFamily="34" charset="0"/>
              </a:rPr>
              <a:t>Ван </a:t>
            </a:r>
            <a:r>
              <a:rPr lang="ru-RU" altLang="ru-RU" sz="1000" dirty="0" err="1">
                <a:cs typeface="Calibri" panose="020F0502020204030204" pitchFamily="34" charset="0"/>
              </a:rPr>
              <a:t>Юйцзя</a:t>
            </a:r>
            <a:r>
              <a:rPr lang="ru-RU" altLang="ru-RU" sz="1000" dirty="0">
                <a:cs typeface="Calibri" panose="020F0502020204030204" pitchFamily="34" charset="0"/>
              </a:rPr>
              <a:t> (фортепиано), Оркестр </a:t>
            </a:r>
            <a:r>
              <a:rPr lang="ru-RU" altLang="ru-RU" sz="1000" dirty="0" err="1">
                <a:cs typeface="Calibri" panose="020F0502020204030204" pitchFamily="34" charset="0"/>
              </a:rPr>
              <a:t>Люцернского</a:t>
            </a:r>
            <a:r>
              <a:rPr lang="ru-RU" altLang="ru-RU" sz="1000" dirty="0">
                <a:cs typeface="Calibri" panose="020F0502020204030204" pitchFamily="34" charset="0"/>
              </a:rPr>
              <a:t> фестиваля, Клаудио </a:t>
            </a:r>
            <a:r>
              <a:rPr lang="ru-RU" altLang="ru-RU" sz="1000" dirty="0" err="1">
                <a:cs typeface="Calibri" panose="020F0502020204030204" pitchFamily="34" charset="0"/>
              </a:rPr>
              <a:t>Аббадо</a:t>
            </a:r>
            <a:endParaRPr lang="ru-RU" altLang="ru-RU" sz="1000" dirty="0">
              <a:cs typeface="Calibri" panose="020F0502020204030204" pitchFamily="34" charset="0"/>
            </a:endParaRPr>
          </a:p>
          <a:p>
            <a:pPr eaLnBrk="1" hangingPunct="1"/>
            <a:r>
              <a:rPr lang="ru-RU" altLang="ru-RU" sz="1000" dirty="0" err="1">
                <a:cs typeface="Calibri" panose="020F0502020204030204" pitchFamily="34" charset="0"/>
              </a:rPr>
              <a:t>Люцернский</a:t>
            </a:r>
            <a:r>
              <a:rPr lang="ru-RU" altLang="ru-RU" sz="1000" dirty="0">
                <a:cs typeface="Calibri" panose="020F0502020204030204" pitchFamily="34" charset="0"/>
              </a:rPr>
              <a:t> фестиваль, 2009; 1 час 32 минуты</a:t>
            </a:r>
          </a:p>
          <a:p>
            <a:pPr eaLnBrk="1" hangingPunct="1">
              <a:spcBef>
                <a:spcPts val="38"/>
              </a:spcBef>
            </a:pPr>
            <a:endParaRPr lang="ru-RU" altLang="ru-RU" sz="700" dirty="0">
              <a:latin typeface="Times New Roman" panose="02020603050405020304" pitchFamily="18" charset="0"/>
              <a:cs typeface="Times New Roman" panose="02020603050405020304" pitchFamily="18" charset="0"/>
            </a:endParaRPr>
          </a:p>
          <a:p>
            <a:pPr eaLnBrk="1" hangingPunct="1"/>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Брукнер</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Бетховен — Клаудио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Аббадо</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Альфред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Брендель</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dirty="0">
                <a:cs typeface="Calibri" panose="020F0502020204030204" pitchFamily="34" charset="0"/>
              </a:rPr>
              <a:t>Четверг, 08.08, </a:t>
            </a:r>
            <a:r>
              <a:rPr lang="ru-RU" altLang="ru-RU" sz="1000" dirty="0">
                <a:cs typeface="Calibri" panose="020F0502020204030204" pitchFamily="34" charset="0"/>
              </a:rPr>
              <a:t>23:30. </a:t>
            </a:r>
          </a:p>
          <a:p>
            <a:pPr eaLnBrk="1" hangingPunct="1"/>
            <a:r>
              <a:rPr lang="ru-RU" altLang="ru-RU" sz="1000" dirty="0">
                <a:cs typeface="Calibri" panose="020F0502020204030204" pitchFamily="34" charset="0"/>
              </a:rPr>
              <a:t>Бетховен: Концерт для фортепиано № 3. </a:t>
            </a:r>
            <a:r>
              <a:rPr lang="ru-RU" altLang="ru-RU" sz="1000" dirty="0" err="1">
                <a:cs typeface="Calibri" panose="020F0502020204030204" pitchFamily="34" charset="0"/>
              </a:rPr>
              <a:t>Брукнер</a:t>
            </a:r>
            <a:r>
              <a:rPr lang="ru-RU" altLang="ru-RU" sz="1000" dirty="0">
                <a:cs typeface="Calibri" panose="020F0502020204030204" pitchFamily="34" charset="0"/>
              </a:rPr>
              <a:t>: Симфония № 7</a:t>
            </a:r>
          </a:p>
          <a:p>
            <a:pPr eaLnBrk="1" hangingPunct="1">
              <a:spcBef>
                <a:spcPts val="50"/>
              </a:spcBef>
            </a:pPr>
            <a:r>
              <a:rPr lang="ru-RU" altLang="ru-RU" sz="1000" dirty="0">
                <a:cs typeface="Calibri" panose="020F0502020204030204" pitchFamily="34" charset="0"/>
              </a:rPr>
              <a:t>Альфред </a:t>
            </a:r>
            <a:r>
              <a:rPr lang="ru-RU" altLang="ru-RU" sz="1000" dirty="0" err="1">
                <a:cs typeface="Calibri" panose="020F0502020204030204" pitchFamily="34" charset="0"/>
              </a:rPr>
              <a:t>Брендель</a:t>
            </a:r>
            <a:r>
              <a:rPr lang="ru-RU" altLang="ru-RU" sz="1000" dirty="0">
                <a:cs typeface="Calibri" panose="020F0502020204030204" pitchFamily="34" charset="0"/>
              </a:rPr>
              <a:t> (фортепиано), Оркестр </a:t>
            </a:r>
            <a:r>
              <a:rPr lang="ru-RU" altLang="ru-RU" sz="1000" dirty="0" err="1">
                <a:cs typeface="Calibri" panose="020F0502020204030204" pitchFamily="34" charset="0"/>
              </a:rPr>
              <a:t>Люцернского</a:t>
            </a:r>
            <a:r>
              <a:rPr lang="ru-RU" altLang="ru-RU" sz="1000" dirty="0">
                <a:cs typeface="Calibri" panose="020F0502020204030204" pitchFamily="34" charset="0"/>
              </a:rPr>
              <a:t> фестиваля, Клаудио </a:t>
            </a:r>
            <a:r>
              <a:rPr lang="ru-RU" altLang="ru-RU" sz="1000" dirty="0" err="1">
                <a:cs typeface="Calibri" panose="020F0502020204030204" pitchFamily="34" charset="0"/>
              </a:rPr>
              <a:t>Аббадо</a:t>
            </a:r>
            <a:r>
              <a:rPr lang="ru-RU" altLang="ru-RU" sz="1000" dirty="0">
                <a:cs typeface="Calibri" panose="020F0502020204030204" pitchFamily="34" charset="0"/>
              </a:rPr>
              <a:t>. </a:t>
            </a:r>
          </a:p>
          <a:p>
            <a:pPr eaLnBrk="1" hangingPunct="1">
              <a:spcBef>
                <a:spcPts val="50"/>
              </a:spcBef>
            </a:pPr>
            <a:r>
              <a:rPr lang="ru-RU" altLang="ru-RU" sz="1000" dirty="0" err="1">
                <a:cs typeface="Calibri" panose="020F0502020204030204" pitchFamily="34" charset="0"/>
              </a:rPr>
              <a:t>Люцернский</a:t>
            </a:r>
            <a:r>
              <a:rPr lang="ru-RU" altLang="ru-RU" sz="1000" dirty="0">
                <a:cs typeface="Calibri" panose="020F0502020204030204" pitchFamily="34" charset="0"/>
              </a:rPr>
              <a:t> фестиваль, 2005; 1 час 44 минуты</a:t>
            </a:r>
          </a:p>
          <a:p>
            <a:pPr eaLnBrk="1" hangingPunct="1">
              <a:spcBef>
                <a:spcPts val="875"/>
              </a:spcBef>
            </a:pP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Вагнер, Дебюсси — Клаудио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Аббадо</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dirty="0">
                <a:cs typeface="Calibri" panose="020F0502020204030204" pitchFamily="34" charset="0"/>
              </a:rPr>
              <a:t>Суббота, 10.08, </a:t>
            </a:r>
            <a:r>
              <a:rPr lang="ru-RU" altLang="ru-RU" sz="1000" dirty="0">
                <a:cs typeface="Calibri" panose="020F0502020204030204" pitchFamily="34" charset="0"/>
              </a:rPr>
              <a:t>22:00</a:t>
            </a:r>
          </a:p>
          <a:p>
            <a:pPr eaLnBrk="1" hangingPunct="1"/>
            <a:r>
              <a:rPr lang="ru-RU" altLang="ru-RU" sz="1000" dirty="0">
                <a:cs typeface="Calibri" panose="020F0502020204030204" pitchFamily="34" charset="0"/>
              </a:rPr>
              <a:t>Вагнер: </a:t>
            </a:r>
            <a:r>
              <a:rPr lang="ru-RU" altLang="ru-RU" sz="1000" dirty="0">
                <a:latin typeface="Century Gothic" panose="020B0502020202020204" pitchFamily="34" charset="0"/>
                <a:ea typeface="Century Gothic" panose="020B0502020202020204" pitchFamily="34" charset="0"/>
                <a:cs typeface="Century Gothic" panose="020B0502020202020204" pitchFamily="34" charset="0"/>
              </a:rPr>
              <a:t>«Прощание Вотана»</a:t>
            </a:r>
            <a:r>
              <a:rPr lang="ru-RU" altLang="ru-RU" sz="1000" i="1"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000" dirty="0">
                <a:cs typeface="Calibri" panose="020F0502020204030204" pitchFamily="34" charset="0"/>
              </a:rPr>
              <a:t>из </a:t>
            </a:r>
            <a:r>
              <a:rPr lang="ru-RU" altLang="ru-RU" sz="1000" i="1" dirty="0">
                <a:latin typeface="Century Gothic" panose="020B0502020202020204" pitchFamily="34" charset="0"/>
                <a:ea typeface="Century Gothic" panose="020B0502020202020204" pitchFamily="34" charset="0"/>
                <a:cs typeface="Century Gothic" panose="020B0502020202020204" pitchFamily="34" charset="0"/>
              </a:rPr>
              <a:t>Валькирии</a:t>
            </a:r>
            <a:r>
              <a:rPr lang="ru-RU" altLang="ru-RU" sz="1000" dirty="0">
                <a:cs typeface="Calibri" panose="020F0502020204030204" pitchFamily="34" charset="0"/>
              </a:rPr>
              <a:t>. Дебюсси: сюита из </a:t>
            </a:r>
            <a:r>
              <a:rPr lang="ru-RU" altLang="ru-RU" sz="1000" i="1" dirty="0">
                <a:latin typeface="Century Gothic" panose="020B0502020202020204" pitchFamily="34" charset="0"/>
                <a:ea typeface="Century Gothic" panose="020B0502020202020204" pitchFamily="34" charset="0"/>
                <a:cs typeface="Century Gothic" panose="020B0502020202020204" pitchFamily="34" charset="0"/>
              </a:rPr>
              <a:t>Мученичества святого Себастьяна, Море</a:t>
            </a:r>
            <a:endParaRPr lang="ru-RU" altLang="ru-RU" sz="1000" dirty="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spcBef>
                <a:spcPts val="50"/>
              </a:spcBef>
            </a:pPr>
            <a:r>
              <a:rPr lang="ru-RU" altLang="ru-RU" sz="1000" dirty="0" err="1">
                <a:cs typeface="Calibri" panose="020F0502020204030204" pitchFamily="34" charset="0"/>
              </a:rPr>
              <a:t>Брин</a:t>
            </a:r>
            <a:r>
              <a:rPr lang="ru-RU" altLang="ru-RU" sz="1000" dirty="0">
                <a:cs typeface="Calibri" panose="020F0502020204030204" pitchFamily="34" charset="0"/>
              </a:rPr>
              <a:t> </a:t>
            </a:r>
            <a:r>
              <a:rPr lang="ru-RU" altLang="ru-RU" sz="1000" dirty="0" err="1">
                <a:cs typeface="Calibri" panose="020F0502020204030204" pitchFamily="34" charset="0"/>
              </a:rPr>
              <a:t>Терфель</a:t>
            </a:r>
            <a:r>
              <a:rPr lang="ru-RU" altLang="ru-RU" sz="1000" dirty="0">
                <a:cs typeface="Calibri" panose="020F0502020204030204" pitchFamily="34" charset="0"/>
              </a:rPr>
              <a:t> (баритон), </a:t>
            </a:r>
            <a:r>
              <a:rPr lang="ru-RU" altLang="ru-RU" sz="1000" dirty="0" err="1">
                <a:cs typeface="Calibri" panose="020F0502020204030204" pitchFamily="34" charset="0"/>
              </a:rPr>
              <a:t>Рэйчел</a:t>
            </a:r>
            <a:r>
              <a:rPr lang="ru-RU" altLang="ru-RU" sz="1000" dirty="0">
                <a:cs typeface="Calibri" panose="020F0502020204030204" pitchFamily="34" charset="0"/>
              </a:rPr>
              <a:t> </a:t>
            </a:r>
            <a:r>
              <a:rPr lang="ru-RU" altLang="ru-RU" sz="1000" dirty="0" err="1">
                <a:cs typeface="Calibri" panose="020F0502020204030204" pitchFamily="34" charset="0"/>
              </a:rPr>
              <a:t>Харниш</a:t>
            </a:r>
            <a:r>
              <a:rPr lang="ru-RU" altLang="ru-RU" sz="1000" dirty="0">
                <a:cs typeface="Calibri" panose="020F0502020204030204" pitchFamily="34" charset="0"/>
              </a:rPr>
              <a:t> (сопрано), Этери </a:t>
            </a:r>
            <a:r>
              <a:rPr lang="ru-RU" altLang="ru-RU" sz="1000" dirty="0" err="1">
                <a:cs typeface="Calibri" panose="020F0502020204030204" pitchFamily="34" charset="0"/>
              </a:rPr>
              <a:t>Гвазава</a:t>
            </a:r>
            <a:r>
              <a:rPr lang="ru-RU" altLang="ru-RU" sz="1000" dirty="0">
                <a:cs typeface="Calibri" panose="020F0502020204030204" pitchFamily="34" charset="0"/>
              </a:rPr>
              <a:t> (сопрано). </a:t>
            </a:r>
          </a:p>
          <a:p>
            <a:pPr eaLnBrk="1" hangingPunct="1">
              <a:spcBef>
                <a:spcPts val="50"/>
              </a:spcBef>
            </a:pPr>
            <a:r>
              <a:rPr lang="ru-RU" altLang="ru-RU" sz="1000" dirty="0">
                <a:cs typeface="Calibri" panose="020F0502020204030204" pitchFamily="34" charset="0"/>
              </a:rPr>
              <a:t>Оркестр </a:t>
            </a:r>
            <a:r>
              <a:rPr lang="ru-RU" altLang="ru-RU" sz="1000" dirty="0" err="1">
                <a:cs typeface="Calibri" panose="020F0502020204030204" pitchFamily="34" charset="0"/>
              </a:rPr>
              <a:t>Люцернского</a:t>
            </a:r>
            <a:r>
              <a:rPr lang="ru-RU" altLang="ru-RU" sz="1000" dirty="0">
                <a:cs typeface="Calibri" panose="020F0502020204030204" pitchFamily="34" charset="0"/>
              </a:rPr>
              <a:t> фестиваля, Клаудио </a:t>
            </a:r>
            <a:r>
              <a:rPr lang="ru-RU" altLang="ru-RU" sz="1000" dirty="0" err="1">
                <a:cs typeface="Calibri" panose="020F0502020204030204" pitchFamily="34" charset="0"/>
              </a:rPr>
              <a:t>Аббадо</a:t>
            </a:r>
            <a:endParaRPr lang="ru-RU" altLang="ru-RU" sz="1000" dirty="0">
              <a:cs typeface="Calibri" panose="020F0502020204030204" pitchFamily="34" charset="0"/>
            </a:endParaRPr>
          </a:p>
          <a:p>
            <a:pPr eaLnBrk="1" hangingPunct="1"/>
            <a:r>
              <a:rPr lang="ru-RU" altLang="ru-RU" sz="1000" dirty="0" err="1">
                <a:cs typeface="Calibri" panose="020F0502020204030204" pitchFamily="34" charset="0"/>
              </a:rPr>
              <a:t>Люцернский</a:t>
            </a:r>
            <a:r>
              <a:rPr lang="ru-RU" altLang="ru-RU" sz="1000" dirty="0">
                <a:cs typeface="Calibri" panose="020F0502020204030204" pitchFamily="34" charset="0"/>
              </a:rPr>
              <a:t> фестиваль, 2003; 1 час 25 минут</a:t>
            </a:r>
          </a:p>
          <a:p>
            <a:pPr eaLnBrk="1" hangingPunct="1">
              <a:spcBef>
                <a:spcPts val="875"/>
              </a:spcBef>
            </a:pP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Малер —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Пааво</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Ярви</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dirty="0">
                <a:cs typeface="Calibri" panose="020F0502020204030204" pitchFamily="34" charset="0"/>
              </a:rPr>
              <a:t>Суббота, 10.08, </a:t>
            </a:r>
            <a:r>
              <a:rPr lang="ru-RU" altLang="ru-RU" sz="1000" dirty="0">
                <a:cs typeface="Calibri" panose="020F0502020204030204" pitchFamily="34" charset="0"/>
              </a:rPr>
              <a:t>23:30. Малер: Симфония № 3</a:t>
            </a:r>
          </a:p>
          <a:p>
            <a:pPr eaLnBrk="1" hangingPunct="1">
              <a:spcBef>
                <a:spcPts val="63"/>
              </a:spcBef>
            </a:pPr>
            <a:r>
              <a:rPr lang="ru-RU" altLang="ru-RU" sz="1000" dirty="0" err="1">
                <a:cs typeface="Calibri" panose="020F0502020204030204" pitchFamily="34" charset="0"/>
              </a:rPr>
              <a:t>Вибке</a:t>
            </a:r>
            <a:r>
              <a:rPr lang="ru-RU" altLang="ru-RU" sz="1000" dirty="0">
                <a:cs typeface="Calibri" panose="020F0502020204030204" pitchFamily="34" charset="0"/>
              </a:rPr>
              <a:t> </a:t>
            </a:r>
            <a:r>
              <a:rPr lang="ru-RU" altLang="ru-RU" sz="1000" dirty="0" err="1">
                <a:cs typeface="Calibri" panose="020F0502020204030204" pitchFamily="34" charset="0"/>
              </a:rPr>
              <a:t>Лемкуль</a:t>
            </a:r>
            <a:r>
              <a:rPr lang="ru-RU" altLang="ru-RU" sz="1000" dirty="0">
                <a:cs typeface="Calibri" panose="020F0502020204030204" pitchFamily="34" charset="0"/>
              </a:rPr>
              <a:t> (альт), </a:t>
            </a:r>
            <a:r>
              <a:rPr lang="ru-RU" altLang="ru-RU" sz="1000" dirty="0" err="1">
                <a:cs typeface="Calibri" panose="020F0502020204030204" pitchFamily="34" charset="0"/>
              </a:rPr>
              <a:t>Люцернский</a:t>
            </a:r>
            <a:r>
              <a:rPr lang="ru-RU" altLang="ru-RU" sz="1000" dirty="0">
                <a:cs typeface="Calibri" panose="020F0502020204030204" pitchFamily="34" charset="0"/>
              </a:rPr>
              <a:t> хор, </a:t>
            </a:r>
          </a:p>
          <a:p>
            <a:pPr eaLnBrk="1" hangingPunct="1">
              <a:spcBef>
                <a:spcPts val="63"/>
              </a:spcBef>
            </a:pPr>
            <a:r>
              <a:rPr lang="ru-RU" altLang="ru-RU" sz="1000" dirty="0">
                <a:cs typeface="Calibri" panose="020F0502020204030204" pitchFamily="34" charset="0"/>
              </a:rPr>
              <a:t>Оркестр </a:t>
            </a:r>
            <a:r>
              <a:rPr lang="ru-RU" altLang="ru-RU" sz="1000" dirty="0" err="1">
                <a:cs typeface="Calibri" panose="020F0502020204030204" pitchFamily="34" charset="0"/>
              </a:rPr>
              <a:t>Люцернского</a:t>
            </a:r>
            <a:r>
              <a:rPr lang="ru-RU" altLang="ru-RU" sz="1000" dirty="0">
                <a:cs typeface="Calibri" panose="020F0502020204030204" pitchFamily="34" charset="0"/>
              </a:rPr>
              <a:t> фестиваля, </a:t>
            </a:r>
            <a:r>
              <a:rPr lang="ru-RU" altLang="ru-RU" sz="1000" dirty="0" err="1">
                <a:cs typeface="Calibri" panose="020F0502020204030204" pitchFamily="34" charset="0"/>
              </a:rPr>
              <a:t>Пааво</a:t>
            </a:r>
            <a:r>
              <a:rPr lang="ru-RU" altLang="ru-RU" sz="1000" dirty="0">
                <a:cs typeface="Calibri" panose="020F0502020204030204" pitchFamily="34" charset="0"/>
              </a:rPr>
              <a:t> </a:t>
            </a:r>
            <a:r>
              <a:rPr lang="ru-RU" altLang="ru-RU" sz="1000" dirty="0" err="1">
                <a:cs typeface="Calibri" panose="020F0502020204030204" pitchFamily="34" charset="0"/>
              </a:rPr>
              <a:t>Ярви</a:t>
            </a:r>
            <a:r>
              <a:rPr lang="ru-RU" altLang="ru-RU" sz="1000" dirty="0">
                <a:cs typeface="Calibri" panose="020F0502020204030204" pitchFamily="34" charset="0"/>
              </a:rPr>
              <a:t>. </a:t>
            </a:r>
          </a:p>
          <a:p>
            <a:pPr eaLnBrk="1" hangingPunct="1">
              <a:spcBef>
                <a:spcPts val="63"/>
              </a:spcBef>
            </a:pPr>
            <a:r>
              <a:rPr lang="ru-RU" altLang="ru-RU" sz="1000" dirty="0" err="1">
                <a:cs typeface="Calibri" panose="020F0502020204030204" pitchFamily="34" charset="0"/>
              </a:rPr>
              <a:t>Люцернский</a:t>
            </a:r>
            <a:r>
              <a:rPr lang="ru-RU" altLang="ru-RU" sz="1000" dirty="0">
                <a:cs typeface="Calibri" panose="020F0502020204030204" pitchFamily="34" charset="0"/>
              </a:rPr>
              <a:t> фестиваль, 2023; 1 час 45 минут</a:t>
            </a:r>
          </a:p>
          <a:p>
            <a:pPr eaLnBrk="1" hangingPunct="1">
              <a:spcBef>
                <a:spcPts val="50"/>
              </a:spcBef>
            </a:pPr>
            <a:endParaRPr lang="ru-RU" altLang="ru-RU" sz="800" dirty="0">
              <a:latin typeface="Times New Roman" panose="02020603050405020304" pitchFamily="18" charset="0"/>
              <a:cs typeface="Times New Roman" panose="02020603050405020304" pitchFamily="18" charset="0"/>
            </a:endParaRPr>
          </a:p>
          <a:p>
            <a:pPr eaLnBrk="1" hangingPunct="1"/>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Вагнер, Берг,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Шёнберг</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 Пьер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Булез</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Акико</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Суванай</a:t>
            </a:r>
            <a:r>
              <a:rPr lang="ru-RU" altLang="ru-RU" sz="1200"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dirty="0">
                <a:cs typeface="Calibri" panose="020F0502020204030204" pitchFamily="34" charset="0"/>
              </a:rPr>
              <a:t>Вторник, 13.08, </a:t>
            </a:r>
            <a:r>
              <a:rPr lang="ru-RU" altLang="ru-RU" sz="1000" dirty="0">
                <a:cs typeface="Calibri" panose="020F0502020204030204" pitchFamily="34" charset="0"/>
              </a:rPr>
              <a:t>22:00. </a:t>
            </a:r>
          </a:p>
          <a:p>
            <a:pPr eaLnBrk="1" hangingPunct="1"/>
            <a:r>
              <a:rPr lang="ru-RU" altLang="ru-RU" sz="1000" dirty="0">
                <a:cs typeface="Calibri" panose="020F0502020204030204" pitchFamily="34" charset="0"/>
              </a:rPr>
              <a:t>Вагнер: прелюдия из оперы </a:t>
            </a:r>
            <a:r>
              <a:rPr lang="ru-RU" altLang="ru-RU" sz="1000" i="1" dirty="0">
                <a:latin typeface="Century Gothic" panose="020B0502020202020204" pitchFamily="34" charset="0"/>
                <a:ea typeface="Century Gothic" panose="020B0502020202020204" pitchFamily="34" charset="0"/>
                <a:cs typeface="Century Gothic" panose="020B0502020202020204" pitchFamily="34" charset="0"/>
              </a:rPr>
              <a:t>Тристан и Изольда</a:t>
            </a:r>
            <a:r>
              <a:rPr lang="ru-RU" altLang="ru-RU" sz="1000" i="1" dirty="0">
                <a:cs typeface="Calibri" panose="020F0502020204030204" pitchFamily="34" charset="0"/>
              </a:rPr>
              <a:t>.</a:t>
            </a:r>
            <a:r>
              <a:rPr lang="ru-RU" altLang="ru-RU" sz="1000" dirty="0">
                <a:cs typeface="Calibri" panose="020F0502020204030204" pitchFamily="34" charset="0"/>
              </a:rPr>
              <a:t> Берг: Концерт для скрипки </a:t>
            </a:r>
            <a:r>
              <a:rPr lang="ru-RU" altLang="ru-RU" sz="1000" i="1" dirty="0">
                <a:latin typeface="Century Gothic" panose="020B0502020202020204" pitchFamily="34" charset="0"/>
                <a:ea typeface="Century Gothic" panose="020B0502020202020204" pitchFamily="34" charset="0"/>
                <a:cs typeface="Century Gothic" panose="020B0502020202020204" pitchFamily="34" charset="0"/>
              </a:rPr>
              <a:t>Памяти ангела</a:t>
            </a:r>
            <a:r>
              <a:rPr lang="ru-RU" altLang="ru-RU" sz="1000" dirty="0">
                <a:cs typeface="Calibri" panose="020F0502020204030204" pitchFamily="34" charset="0"/>
              </a:rPr>
              <a:t>. </a:t>
            </a:r>
            <a:r>
              <a:rPr lang="ru-RU" altLang="ru-RU" sz="1000" dirty="0" err="1">
                <a:cs typeface="Calibri" panose="020F0502020204030204" pitchFamily="34" charset="0"/>
              </a:rPr>
              <a:t>Шёнберг</a:t>
            </a:r>
            <a:r>
              <a:rPr lang="ru-RU" altLang="ru-RU" sz="1000" dirty="0">
                <a:cs typeface="Calibri" panose="020F0502020204030204" pitchFamily="34" charset="0"/>
              </a:rPr>
              <a:t>: </a:t>
            </a:r>
            <a:r>
              <a:rPr lang="ru-RU" altLang="ru-RU" sz="1000" i="1" dirty="0" err="1">
                <a:latin typeface="Century Gothic" panose="020B0502020202020204" pitchFamily="34" charset="0"/>
                <a:ea typeface="Century Gothic" panose="020B0502020202020204" pitchFamily="34" charset="0"/>
                <a:cs typeface="Century Gothic" panose="020B0502020202020204" pitchFamily="34" charset="0"/>
              </a:rPr>
              <a:t>Пелей</a:t>
            </a:r>
            <a:r>
              <a:rPr lang="ru-RU" altLang="ru-RU" sz="1000" i="1"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000" i="1" dirty="0" smtClean="0">
                <a:latin typeface="Century Gothic" panose="020B0502020202020204" pitchFamily="34" charset="0"/>
                <a:ea typeface="Century Gothic" panose="020B0502020202020204" pitchFamily="34" charset="0"/>
                <a:cs typeface="Century Gothic" panose="020B0502020202020204" pitchFamily="34" charset="0"/>
              </a:rPr>
              <a:t/>
            </a:r>
            <a:br>
              <a:rPr lang="ru-RU" altLang="ru-RU" sz="1000" i="1" dirty="0" smtClean="0">
                <a:latin typeface="Century Gothic" panose="020B0502020202020204" pitchFamily="34" charset="0"/>
                <a:ea typeface="Century Gothic" panose="020B0502020202020204" pitchFamily="34" charset="0"/>
                <a:cs typeface="Century Gothic" panose="020B0502020202020204" pitchFamily="34" charset="0"/>
              </a:rPr>
            </a:br>
            <a:r>
              <a:rPr lang="ru-RU" altLang="ru-RU" sz="1000" i="1" dirty="0" smtClean="0">
                <a:latin typeface="Century Gothic" panose="020B0502020202020204" pitchFamily="34" charset="0"/>
                <a:ea typeface="Century Gothic" panose="020B0502020202020204" pitchFamily="34" charset="0"/>
                <a:cs typeface="Century Gothic" panose="020B0502020202020204" pitchFamily="34" charset="0"/>
              </a:rPr>
              <a:t>и </a:t>
            </a:r>
            <a:r>
              <a:rPr lang="ru-RU" altLang="ru-RU" sz="1000" i="1" dirty="0" err="1">
                <a:latin typeface="Century Gothic" panose="020B0502020202020204" pitchFamily="34" charset="0"/>
                <a:ea typeface="Century Gothic" panose="020B0502020202020204" pitchFamily="34" charset="0"/>
                <a:cs typeface="Century Gothic" panose="020B0502020202020204" pitchFamily="34" charset="0"/>
              </a:rPr>
              <a:t>Мелисанда</a:t>
            </a:r>
            <a:endParaRPr lang="ru-RU" altLang="ru-RU" sz="1000" dirty="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spcBef>
                <a:spcPts val="38"/>
              </a:spcBef>
            </a:pPr>
            <a:r>
              <a:rPr lang="ru-RU" altLang="ru-RU" sz="1000" dirty="0" err="1">
                <a:cs typeface="Calibri" panose="020F0502020204030204" pitchFamily="34" charset="0"/>
              </a:rPr>
              <a:t>Акико</a:t>
            </a:r>
            <a:r>
              <a:rPr lang="ru-RU" altLang="ru-RU" sz="1000" dirty="0">
                <a:cs typeface="Calibri" panose="020F0502020204030204" pitchFamily="34" charset="0"/>
              </a:rPr>
              <a:t> </a:t>
            </a:r>
            <a:r>
              <a:rPr lang="ru-RU" altLang="ru-RU" sz="1000" dirty="0" err="1">
                <a:cs typeface="Calibri" panose="020F0502020204030204" pitchFamily="34" charset="0"/>
              </a:rPr>
              <a:t>Суванай</a:t>
            </a:r>
            <a:r>
              <a:rPr lang="ru-RU" altLang="ru-RU" sz="1000" dirty="0">
                <a:cs typeface="Calibri" panose="020F0502020204030204" pitchFamily="34" charset="0"/>
              </a:rPr>
              <a:t> (скрипка), Молодежный оркестр Густава Малера, Пьер </a:t>
            </a:r>
            <a:r>
              <a:rPr lang="ru-RU" altLang="ru-RU" sz="1000" dirty="0" err="1">
                <a:cs typeface="Calibri" panose="020F0502020204030204" pitchFamily="34" charset="0"/>
              </a:rPr>
              <a:t>Булез</a:t>
            </a:r>
            <a:r>
              <a:rPr lang="ru-RU" altLang="ru-RU" sz="1000" dirty="0">
                <a:cs typeface="Calibri" panose="020F0502020204030204" pitchFamily="34" charset="0"/>
              </a:rPr>
              <a:t>. </a:t>
            </a:r>
          </a:p>
          <a:p>
            <a:pPr eaLnBrk="1" hangingPunct="1">
              <a:spcBef>
                <a:spcPts val="38"/>
              </a:spcBef>
            </a:pPr>
            <a:r>
              <a:rPr lang="ru-RU" altLang="ru-RU" sz="1000" dirty="0" err="1">
                <a:cs typeface="Calibri" panose="020F0502020204030204" pitchFamily="34" charset="0"/>
              </a:rPr>
              <a:t>Люцернский</a:t>
            </a:r>
            <a:r>
              <a:rPr lang="ru-RU" altLang="ru-RU" sz="1000" dirty="0">
                <a:cs typeface="Calibri" panose="020F0502020204030204" pitchFamily="34" charset="0"/>
              </a:rPr>
              <a:t> фестиваль, 2011; 1 час 24 минуты</a:t>
            </a:r>
          </a:p>
          <a:p>
            <a:pPr eaLnBrk="1" hangingPunct="1">
              <a:spcBef>
                <a:spcPts val="863"/>
              </a:spcBef>
            </a:pP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Бетховен, Малер — Клаудио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Аббадо</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Маурицио</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Поллини.</a:t>
            </a:r>
            <a:r>
              <a:rPr lang="ru-RU" altLang="ru-RU" sz="1200"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dirty="0">
                <a:cs typeface="Calibri" panose="020F0502020204030204" pitchFamily="34" charset="0"/>
              </a:rPr>
              <a:t>Вторник, 13.08, </a:t>
            </a:r>
            <a:r>
              <a:rPr lang="ru-RU" altLang="ru-RU" sz="1000" dirty="0">
                <a:cs typeface="Calibri" panose="020F0502020204030204" pitchFamily="34" charset="0"/>
              </a:rPr>
              <a:t>23:30. </a:t>
            </a:r>
          </a:p>
          <a:p>
            <a:pPr eaLnBrk="1" hangingPunct="1">
              <a:spcBef>
                <a:spcPts val="863"/>
              </a:spcBef>
            </a:pPr>
            <a:r>
              <a:rPr lang="ru-RU" altLang="ru-RU" sz="1000" dirty="0">
                <a:cs typeface="Calibri" panose="020F0502020204030204" pitchFamily="34" charset="0"/>
              </a:rPr>
              <a:t>Бетховен: Концерт для фортепиано № 4. Малер: Симфония № 5</a:t>
            </a:r>
          </a:p>
          <a:p>
            <a:pPr eaLnBrk="1" hangingPunct="1">
              <a:spcBef>
                <a:spcPts val="63"/>
              </a:spcBef>
            </a:pPr>
            <a:r>
              <a:rPr lang="ru-RU" altLang="ru-RU" sz="1000" dirty="0" err="1">
                <a:cs typeface="Calibri" panose="020F0502020204030204" pitchFamily="34" charset="0"/>
              </a:rPr>
              <a:t>Маурицио</a:t>
            </a:r>
            <a:r>
              <a:rPr lang="ru-RU" altLang="ru-RU" sz="1000" dirty="0">
                <a:cs typeface="Calibri" panose="020F0502020204030204" pitchFamily="34" charset="0"/>
              </a:rPr>
              <a:t> Поллини (фортепиано), Оркестр </a:t>
            </a:r>
            <a:r>
              <a:rPr lang="ru-RU" altLang="ru-RU" sz="1000" dirty="0" err="1">
                <a:cs typeface="Calibri" panose="020F0502020204030204" pitchFamily="34" charset="0"/>
              </a:rPr>
              <a:t>Люцернского</a:t>
            </a:r>
            <a:r>
              <a:rPr lang="ru-RU" altLang="ru-RU" sz="1000" dirty="0">
                <a:cs typeface="Calibri" panose="020F0502020204030204" pitchFamily="34" charset="0"/>
              </a:rPr>
              <a:t> фестиваля, Клаудио </a:t>
            </a:r>
            <a:r>
              <a:rPr lang="ru-RU" altLang="ru-RU" sz="1000" dirty="0" err="1">
                <a:cs typeface="Calibri" panose="020F0502020204030204" pitchFamily="34" charset="0"/>
              </a:rPr>
              <a:t>Аббадо</a:t>
            </a:r>
            <a:r>
              <a:rPr lang="ru-RU" altLang="ru-RU" sz="1000" dirty="0">
                <a:cs typeface="Calibri" panose="020F0502020204030204" pitchFamily="34" charset="0"/>
              </a:rPr>
              <a:t>. </a:t>
            </a:r>
          </a:p>
          <a:p>
            <a:pPr eaLnBrk="1" hangingPunct="1">
              <a:spcBef>
                <a:spcPts val="63"/>
              </a:spcBef>
            </a:pPr>
            <a:r>
              <a:rPr lang="ru-RU" altLang="ru-RU" sz="1000" dirty="0" err="1">
                <a:cs typeface="Calibri" panose="020F0502020204030204" pitchFamily="34" charset="0"/>
              </a:rPr>
              <a:t>Люцернский</a:t>
            </a:r>
            <a:r>
              <a:rPr lang="ru-RU" altLang="ru-RU" sz="1000" dirty="0">
                <a:cs typeface="Calibri" panose="020F0502020204030204" pitchFamily="34" charset="0"/>
              </a:rPr>
              <a:t> фестиваль, 2004; 1 час 46 минуты</a:t>
            </a:r>
          </a:p>
          <a:p>
            <a:pPr eaLnBrk="1" hangingPunct="1">
              <a:spcBef>
                <a:spcPts val="13"/>
              </a:spcBef>
            </a:pPr>
            <a:endParaRPr lang="ru-RU" altLang="ru-RU" sz="800" dirty="0">
              <a:latin typeface="Times New Roman" panose="02020603050405020304" pitchFamily="18" charset="0"/>
              <a:cs typeface="Times New Roman" panose="02020603050405020304" pitchFamily="18" charset="0"/>
            </a:endParaRPr>
          </a:p>
          <a:p>
            <a:pPr eaLnBrk="1" hangingPunct="1"/>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Моцарт, Шуберт — Риккардо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Шайи</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dirty="0">
                <a:latin typeface="Century Gothic" panose="020B0502020202020204" pitchFamily="34" charset="0"/>
                <a:ea typeface="Century Gothic" panose="020B0502020202020204" pitchFamily="34" charset="0"/>
                <a:cs typeface="Century Gothic" panose="020B0502020202020204" pitchFamily="34" charset="0"/>
              </a:rPr>
              <a:t>Вторник, 15.08,</a:t>
            </a:r>
            <a:r>
              <a:rPr lang="ru-RU" altLang="ru-RU" sz="1200" dirty="0">
                <a:cs typeface="Calibri" panose="020F0502020204030204" pitchFamily="34" charset="0"/>
              </a:rPr>
              <a:t> 22:00. Моцарт: </a:t>
            </a:r>
            <a:r>
              <a:rPr lang="ru-RU" altLang="ru-RU" sz="1000" i="1" dirty="0">
                <a:latin typeface="Century Gothic" panose="020B0502020202020204" pitchFamily="34" charset="0"/>
                <a:ea typeface="Century Gothic" panose="020B0502020202020204" pitchFamily="34" charset="0"/>
                <a:cs typeface="Century Gothic" panose="020B0502020202020204" pitchFamily="34" charset="0"/>
              </a:rPr>
              <a:t>Дон Жуан</a:t>
            </a:r>
            <a:r>
              <a:rPr lang="ru-RU" altLang="ru-RU" sz="1000" dirty="0">
                <a:cs typeface="Calibri" panose="020F0502020204030204" pitchFamily="34" charset="0"/>
              </a:rPr>
              <a:t>, увертюра, Симфония № 40. Шуберт: Симфония № 6. Оркестр </a:t>
            </a:r>
            <a:r>
              <a:rPr lang="ru-RU" altLang="ru-RU" sz="1000" dirty="0" err="1">
                <a:cs typeface="Calibri" panose="020F0502020204030204" pitchFamily="34" charset="0"/>
              </a:rPr>
              <a:t>Люцернского</a:t>
            </a:r>
            <a:r>
              <a:rPr lang="ru-RU" altLang="ru-RU" sz="1000" dirty="0">
                <a:cs typeface="Calibri" panose="020F0502020204030204" pitchFamily="34" charset="0"/>
              </a:rPr>
              <a:t> фестиваля, Риккардо </a:t>
            </a:r>
            <a:r>
              <a:rPr lang="ru-RU" altLang="ru-RU" sz="1000" dirty="0" err="1">
                <a:cs typeface="Calibri" panose="020F0502020204030204" pitchFamily="34" charset="0"/>
              </a:rPr>
              <a:t>Шайи</a:t>
            </a:r>
            <a:endParaRPr lang="ru-RU" altLang="ru-RU" sz="1000" dirty="0">
              <a:cs typeface="Calibri" panose="020F0502020204030204" pitchFamily="34" charset="0"/>
            </a:endParaRPr>
          </a:p>
          <a:p>
            <a:pPr eaLnBrk="1" hangingPunct="1"/>
            <a:r>
              <a:rPr lang="ru-RU" altLang="ru-RU" sz="1000" dirty="0" err="1">
                <a:cs typeface="Calibri" panose="020F0502020204030204" pitchFamily="34" charset="0"/>
              </a:rPr>
              <a:t>Люцернский</a:t>
            </a:r>
            <a:r>
              <a:rPr lang="ru-RU" altLang="ru-RU" sz="1000" dirty="0">
                <a:cs typeface="Calibri" panose="020F0502020204030204" pitchFamily="34" charset="0"/>
              </a:rPr>
              <a:t> фестиваль, 2021; 1 час 23 минуты</a:t>
            </a:r>
          </a:p>
          <a:p>
            <a:pPr eaLnBrk="1" hangingPunct="1">
              <a:spcBef>
                <a:spcPts val="875"/>
              </a:spcBef>
            </a:pP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Рахманинов — Риккардо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Шайи</a:t>
            </a:r>
            <a:r>
              <a:rPr lang="ru-RU" altLang="ru-RU" sz="1200" b="1" dirty="0">
                <a:latin typeface="Century Gothic" panose="020B0502020202020204" pitchFamily="34" charset="0"/>
                <a:ea typeface="Century Gothic" panose="020B0502020202020204" pitchFamily="34" charset="0"/>
                <a:cs typeface="Century Gothic" panose="020B0502020202020204" pitchFamily="34" charset="0"/>
              </a:rPr>
              <a:t>, Мао </a:t>
            </a:r>
            <a:r>
              <a:rPr lang="ru-RU" altLang="ru-RU" sz="1200" b="1" dirty="0" err="1">
                <a:latin typeface="Century Gothic" panose="020B0502020202020204" pitchFamily="34" charset="0"/>
                <a:ea typeface="Century Gothic" panose="020B0502020202020204" pitchFamily="34" charset="0"/>
                <a:cs typeface="Century Gothic" panose="020B0502020202020204" pitchFamily="34" charset="0"/>
              </a:rPr>
              <a:t>Фудзита</a:t>
            </a:r>
            <a:r>
              <a:rPr lang="ru-RU" altLang="ru-RU" sz="1200" dirty="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dirty="0">
                <a:cs typeface="Calibri" panose="020F0502020204030204" pitchFamily="34" charset="0"/>
              </a:rPr>
              <a:t>Четверг, 15.08, </a:t>
            </a:r>
            <a:r>
              <a:rPr lang="ru-RU" altLang="ru-RU" sz="1000" dirty="0">
                <a:cs typeface="Calibri" panose="020F0502020204030204" pitchFamily="34" charset="0"/>
              </a:rPr>
              <a:t>23:30. Рахманинов: Концерт для фортепиано № 2, Симфония № 2</a:t>
            </a:r>
          </a:p>
          <a:p>
            <a:pPr eaLnBrk="1" hangingPunct="1">
              <a:spcBef>
                <a:spcPts val="50"/>
              </a:spcBef>
            </a:pPr>
            <a:r>
              <a:rPr lang="ru-RU" altLang="ru-RU" sz="1000" dirty="0">
                <a:cs typeface="Calibri" panose="020F0502020204030204" pitchFamily="34" charset="0"/>
              </a:rPr>
              <a:t>Мао </a:t>
            </a:r>
            <a:r>
              <a:rPr lang="ru-RU" altLang="ru-RU" sz="1000" dirty="0" err="1">
                <a:cs typeface="Calibri" panose="020F0502020204030204" pitchFamily="34" charset="0"/>
              </a:rPr>
              <a:t>Фудзита</a:t>
            </a:r>
            <a:r>
              <a:rPr lang="ru-RU" altLang="ru-RU" sz="1000" dirty="0">
                <a:cs typeface="Calibri" panose="020F0502020204030204" pitchFamily="34" charset="0"/>
              </a:rPr>
              <a:t> (фортепиано), оркестр </a:t>
            </a:r>
            <a:r>
              <a:rPr lang="ru-RU" altLang="ru-RU" sz="1000" dirty="0" err="1">
                <a:cs typeface="Calibri" panose="020F0502020204030204" pitchFamily="34" charset="0"/>
              </a:rPr>
              <a:t>Люцернского</a:t>
            </a:r>
            <a:r>
              <a:rPr lang="ru-RU" altLang="ru-RU" sz="1000" dirty="0">
                <a:cs typeface="Calibri" panose="020F0502020204030204" pitchFamily="34" charset="0"/>
              </a:rPr>
              <a:t> фестиваля, Риккардо </a:t>
            </a:r>
            <a:r>
              <a:rPr lang="ru-RU" altLang="ru-RU" sz="1000" dirty="0" err="1">
                <a:cs typeface="Calibri" panose="020F0502020204030204" pitchFamily="34" charset="0"/>
              </a:rPr>
              <a:t>Шайи</a:t>
            </a:r>
            <a:r>
              <a:rPr lang="ru-RU" altLang="ru-RU" sz="1000" dirty="0">
                <a:cs typeface="Calibri" panose="020F0502020204030204" pitchFamily="34" charset="0"/>
              </a:rPr>
              <a:t>. </a:t>
            </a:r>
          </a:p>
          <a:p>
            <a:pPr eaLnBrk="1" hangingPunct="1">
              <a:spcBef>
                <a:spcPts val="50"/>
              </a:spcBef>
            </a:pPr>
            <a:r>
              <a:rPr lang="ru-RU" altLang="ru-RU" sz="1000" dirty="0" err="1">
                <a:cs typeface="Calibri" panose="020F0502020204030204" pitchFamily="34" charset="0"/>
              </a:rPr>
              <a:t>Люцернский</a:t>
            </a:r>
            <a:r>
              <a:rPr lang="ru-RU" altLang="ru-RU" sz="1000" dirty="0">
                <a:cs typeface="Calibri" panose="020F0502020204030204" pitchFamily="34" charset="0"/>
              </a:rPr>
              <a:t> фестиваль, 2022; 1 час 52 минуты</a:t>
            </a:r>
          </a:p>
        </p:txBody>
      </p:sp>
      <p:sp>
        <p:nvSpPr>
          <p:cNvPr id="12292" name="object 3"/>
          <p:cNvSpPr txBox="1">
            <a:spLocks noChangeArrowheads="1"/>
          </p:cNvSpPr>
          <p:nvPr/>
        </p:nvSpPr>
        <p:spPr bwMode="auto">
          <a:xfrm>
            <a:off x="436563" y="857250"/>
            <a:ext cx="5616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ru-RU" altLang="ru-RU" sz="2000">
                <a:solidFill>
                  <a:srgbClr val="FFFFFF"/>
                </a:solidFill>
                <a:latin typeface="Century Gothic" panose="020B0502020202020204" pitchFamily="34" charset="0"/>
                <a:ea typeface="Century Gothic" panose="020B0502020202020204" pitchFamily="34" charset="0"/>
                <a:cs typeface="Century Gothic" panose="020B0502020202020204" pitchFamily="34" charset="0"/>
              </a:rPr>
              <a:t>КОНЦЕРТ КЛАССИЧЕСКОЙ МУЗЫКИ</a:t>
            </a:r>
            <a:endParaRPr lang="ru-RU" altLang="ru-RU" sz="2000">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12293" name="object 5"/>
          <p:cNvSpPr>
            <a:spLocks noGrp="1"/>
          </p:cNvSpPr>
          <p:nvPr>
            <p:ph type="ftr" sz="quarter" idx="10"/>
          </p:nvPr>
        </p:nvSpPr>
        <p:spPr bwMode="auto">
          <a:xfrm>
            <a:off x="0" y="10225088"/>
            <a:ext cx="7556500" cy="1539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fontAlgn="base">
              <a:spcBef>
                <a:spcPct val="0"/>
              </a:spcBef>
              <a:spcAft>
                <a:spcPct val="0"/>
              </a:spcAft>
              <a:defRPr/>
            </a:pPr>
            <a:r>
              <a:rPr lang="ru-RU" altLang="ru-RU" dirty="0" smtClean="0">
                <a:solidFill>
                  <a:srgbClr val="808080"/>
                </a:solidFill>
                <a:latin typeface="Tahoma" panose="020B0604030504040204" pitchFamily="34" charset="0"/>
                <a:cs typeface="Tahoma" panose="020B0604030504040204" pitchFamily="34" charset="0"/>
              </a:rPr>
              <a:t>КОНТАКТЫ ДЛЯ ПРЕССЫ</a:t>
            </a:r>
            <a:r>
              <a:rPr lang="ru-RU" altLang="ru-RU" sz="1000" dirty="0" smtClean="0">
                <a:solidFill>
                  <a:srgbClr val="808080"/>
                </a:solidFill>
                <a:latin typeface="Tahoma" panose="020B0604030504040204" pitchFamily="34" charset="0"/>
                <a:cs typeface="Tahoma" panose="020B0604030504040204" pitchFamily="34" charset="0"/>
              </a:rPr>
              <a:t>: Кристин Арноль </a:t>
            </a:r>
            <a:r>
              <a:rPr lang="ru-RU" altLang="ru-RU" sz="1000" dirty="0" smtClean="0">
                <a:solidFill>
                  <a:srgbClr val="808080"/>
                </a:solidFill>
                <a:latin typeface="Tahoma" panose="020B0604030504040204" pitchFamily="34" charset="0"/>
                <a:cs typeface="Tahoma" panose="020B0604030504040204" pitchFamily="34" charset="0"/>
                <a:hlinkClick r:id="rId3"/>
              </a:rPr>
              <a:t>(carnol@mezzo.fr)</a:t>
            </a:r>
            <a:r>
              <a:rPr lang="ru-RU" altLang="ru-RU" sz="1000" dirty="0" smtClean="0">
                <a:solidFill>
                  <a:srgbClr val="808080"/>
                </a:solidFill>
                <a:latin typeface="Tahoma" panose="020B0604030504040204" pitchFamily="34" charset="0"/>
                <a:cs typeface="Tahoma" panose="020B0604030504040204" pitchFamily="34" charset="0"/>
              </a:rPr>
              <a:t>, Йоанн Жаке </a:t>
            </a:r>
            <a:r>
              <a:rPr lang="ru-RU" altLang="ru-RU" sz="1000" dirty="0" smtClean="0">
                <a:solidFill>
                  <a:srgbClr val="808080"/>
                </a:solidFill>
                <a:latin typeface="Tahoma" panose="020B0604030504040204" pitchFamily="34" charset="0"/>
                <a:cs typeface="Tahoma" panose="020B0604030504040204" pitchFamily="34" charset="0"/>
                <a:hlinkClick r:id="rId4"/>
              </a:rPr>
              <a:t>(yjacquet@mezzo.fr)</a:t>
            </a:r>
            <a:endParaRPr lang="ru-RU" altLang="ru-RU" dirty="0" smtClean="0">
              <a:solidFill>
                <a:srgbClr val="808080"/>
              </a:solidFill>
              <a:latin typeface="Tahoma" panose="020B0604030504040204" pitchFamily="34" charset="0"/>
              <a:cs typeface="Tahoma" panose="020B0604030504040204" pitchFamily="34" charset="0"/>
            </a:endParaRPr>
          </a:p>
        </p:txBody>
      </p:sp>
      <p:sp>
        <p:nvSpPr>
          <p:cNvPr id="12294" name="object 3"/>
          <p:cNvSpPr txBox="1">
            <a:spLocks noChangeArrowheads="1"/>
          </p:cNvSpPr>
          <p:nvPr/>
        </p:nvSpPr>
        <p:spPr bwMode="auto">
          <a:xfrm>
            <a:off x="3625850" y="269875"/>
            <a:ext cx="357981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buFont typeface="Arial" panose="020B0604020202020204" pitchFamily="34" charset="0"/>
              <a:buNone/>
            </a:pPr>
            <a:r>
              <a:rPr lang="ru-RU" altLang="ru-RU" sz="2400">
                <a:solidFill>
                  <a:srgbClr val="ADAAAA"/>
                </a:solidFill>
                <a:latin typeface="Arial" panose="020B0604020202020204" pitchFamily="34" charset="0"/>
                <a:cs typeface="Arial" panose="020B0604020202020204" pitchFamily="34" charset="0"/>
              </a:rPr>
              <a:t>ЛЕТО 2024 ГОДА</a:t>
            </a:r>
            <a:endParaRPr lang="ru-RU" altLang="en-US" sz="2400">
              <a:solidFill>
                <a:srgbClr val="ADAAAA"/>
              </a:solidFill>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object 2"/>
          <p:cNvSpPr>
            <a:spLocks/>
          </p:cNvSpPr>
          <p:nvPr/>
        </p:nvSpPr>
        <p:spPr bwMode="auto">
          <a:xfrm>
            <a:off x="1" y="820738"/>
            <a:ext cx="5073650" cy="390525"/>
          </a:xfrm>
          <a:custGeom>
            <a:avLst/>
            <a:gdLst>
              <a:gd name="T0" fmla="*/ 0 w 3657600"/>
              <a:gd name="T1" fmla="*/ 390525 h 390525"/>
              <a:gd name="T2" fmla="*/ 5472000 w 3657600"/>
              <a:gd name="T3" fmla="*/ 390525 h 390525"/>
              <a:gd name="T4" fmla="*/ 5472000 w 3657600"/>
              <a:gd name="T5" fmla="*/ 0 h 390525"/>
              <a:gd name="T6" fmla="*/ 0 w 3657600"/>
              <a:gd name="T7" fmla="*/ 0 h 390525"/>
              <a:gd name="T8" fmla="*/ 0 w 3657600"/>
              <a:gd name="T9" fmla="*/ 390525 h 3905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57600" h="390525">
                <a:moveTo>
                  <a:pt x="0" y="390525"/>
                </a:moveTo>
                <a:lnTo>
                  <a:pt x="3657600" y="390525"/>
                </a:lnTo>
                <a:lnTo>
                  <a:pt x="3657600" y="0"/>
                </a:lnTo>
                <a:lnTo>
                  <a:pt x="0" y="0"/>
                </a:lnTo>
                <a:lnTo>
                  <a:pt x="0" y="390525"/>
                </a:lnTo>
                <a:close/>
              </a:path>
            </a:pathLst>
          </a:custGeom>
          <a:solidFill>
            <a:srgbClr val="AB37BE"/>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4339" name="object 4"/>
          <p:cNvSpPr txBox="1">
            <a:spLocks noChangeArrowheads="1"/>
          </p:cNvSpPr>
          <p:nvPr/>
        </p:nvSpPr>
        <p:spPr bwMode="auto">
          <a:xfrm>
            <a:off x="436563" y="1411288"/>
            <a:ext cx="7045325" cy="746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ru-RU" altLang="ru-RU" sz="2000" b="1">
                <a:solidFill>
                  <a:srgbClr val="AB37BE"/>
                </a:solidFill>
                <a:latin typeface="Century Gothic" panose="020B0502020202020204" pitchFamily="34" charset="0"/>
                <a:ea typeface="Century Gothic" panose="020B0502020202020204" pitchFamily="34" charset="0"/>
                <a:cs typeface="Century Gothic" panose="020B0502020202020204" pitchFamily="34" charset="0"/>
              </a:rPr>
              <a:t>ФЕСТИВАЛЬ В ГРАНАДЕ, </a:t>
            </a:r>
            <a:r>
              <a:rPr lang="ru-RU" altLang="ru-RU" sz="2100" i="1">
                <a:solidFill>
                  <a:srgbClr val="AB37BE"/>
                </a:solidFill>
                <a:latin typeface="Century Gothic" panose="020B0502020202020204" pitchFamily="34" charset="0"/>
                <a:ea typeface="Century Gothic" panose="020B0502020202020204" pitchFamily="34" charset="0"/>
                <a:cs typeface="Century Gothic" panose="020B0502020202020204" pitchFamily="34" charset="0"/>
              </a:rPr>
              <a:t>фестиваль месяца</a:t>
            </a:r>
            <a:endParaRPr lang="ru-RU" altLang="ru-RU" sz="210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spcBef>
                <a:spcPts val="1050"/>
              </a:spcBef>
            </a:pPr>
            <a:r>
              <a:rPr lang="ru-RU" altLang="ru-RU" sz="1000">
                <a:cs typeface="Calibri" panose="020F0502020204030204" pitchFamily="34" charset="0"/>
              </a:rPr>
              <a:t>Фестиваль в Гранаде предлагает восхитительно эклектичную программу. В нее входит гитарная музыка, оркестровый концерт и танцевальное представление, и все это исполняется лучшими артистами! Соблазнительное многообразие.</a:t>
            </a:r>
          </a:p>
          <a:p>
            <a:pPr eaLnBrk="1" hangingPunct="1">
              <a:spcBef>
                <a:spcPts val="863"/>
              </a:spcBef>
            </a:pPr>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Рубен Ольмо: </a:t>
            </a:r>
            <a:r>
              <a:rPr lang="ru-RU" altLang="ru-RU" sz="1200" b="1" i="1">
                <a:latin typeface="Century Gothic" panose="020B0502020202020204" pitchFamily="34" charset="0"/>
                <a:ea typeface="Century Gothic" panose="020B0502020202020204" pitchFamily="34" charset="0"/>
                <a:cs typeface="Century Gothic" panose="020B0502020202020204" pitchFamily="34" charset="0"/>
              </a:rPr>
              <a:t>Прекрасная Отеро. </a:t>
            </a:r>
            <a:r>
              <a:rPr lang="ru-RU" altLang="ru-RU" sz="1200">
                <a:cs typeface="Calibri" panose="020F0502020204030204" pitchFamily="34" charset="0"/>
              </a:rPr>
              <a:t>Понедельник, 01.07, </a:t>
            </a:r>
            <a:r>
              <a:rPr lang="ru-RU" altLang="ru-RU" sz="1000">
                <a:cs typeface="Calibri" panose="020F0502020204030204" pitchFamily="34" charset="0"/>
              </a:rPr>
              <a:t>22:00. </a:t>
            </a:r>
          </a:p>
          <a:p>
            <a:pPr eaLnBrk="1" hangingPunct="1">
              <a:spcBef>
                <a:spcPts val="863"/>
              </a:spcBef>
            </a:pPr>
            <a:r>
              <a:rPr lang="ru-RU" altLang="ru-RU" sz="1000">
                <a:cs typeface="Calibri" panose="020F0502020204030204" pitchFamily="34" charset="0"/>
              </a:rPr>
              <a:t>Патриция Герреро и Национальный балет Испании: Рубен Ольмо</a:t>
            </a:r>
          </a:p>
          <a:p>
            <a:pPr eaLnBrk="1" hangingPunct="1"/>
            <a:r>
              <a:rPr lang="ru-RU" altLang="ru-RU" sz="1000">
                <a:cs typeface="Calibri" panose="020F0502020204030204" pitchFamily="34" charset="0"/>
              </a:rPr>
              <a:t>Фестиваль Гранады, 2023; 2 часа 2 минуты</a:t>
            </a:r>
          </a:p>
          <a:p>
            <a:pPr eaLnBrk="1" hangingPunct="1">
              <a:spcBef>
                <a:spcPts val="525"/>
              </a:spcBef>
            </a:pPr>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Фалья: </a:t>
            </a:r>
            <a:r>
              <a:rPr lang="ru-RU" altLang="ru-RU" sz="1200" b="1" i="1">
                <a:latin typeface="Century Gothic" panose="020B0502020202020204" pitchFamily="34" charset="0"/>
                <a:ea typeface="Century Gothic" panose="020B0502020202020204" pitchFamily="34" charset="0"/>
                <a:cs typeface="Century Gothic" panose="020B0502020202020204" pitchFamily="34" charset="0"/>
              </a:rPr>
              <a:t>Балаганчик маэстро Педро. </a:t>
            </a:r>
            <a:r>
              <a:rPr lang="ru-RU" altLang="ru-RU" sz="1200">
                <a:cs typeface="Calibri" panose="020F0502020204030204" pitchFamily="34" charset="0"/>
              </a:rPr>
              <a:t>Вторник, 02.07, </a:t>
            </a:r>
            <a:r>
              <a:rPr lang="ru-RU" altLang="ru-RU" sz="1000">
                <a:cs typeface="Calibri" panose="020F0502020204030204" pitchFamily="34" charset="0"/>
              </a:rPr>
              <a:t>00:00</a:t>
            </a:r>
          </a:p>
          <a:p>
            <a:pPr eaLnBrk="1" hangingPunct="1">
              <a:spcBef>
                <a:spcPts val="75"/>
              </a:spcBef>
            </a:pPr>
            <a:r>
              <a:rPr lang="ru-RU" altLang="ru-RU" sz="1000">
                <a:cs typeface="Calibri" panose="020F0502020204030204" pitchFamily="34" charset="0"/>
              </a:rPr>
              <a:t>Телеман: Burlesque of Quixote, увертюра-сюита. Буамортье: фрагменты из оперы «Дон Кихот у герцогини». </a:t>
            </a:r>
          </a:p>
          <a:p>
            <a:pPr eaLnBrk="1" hangingPunct="1">
              <a:spcBef>
                <a:spcPts val="75"/>
              </a:spcBef>
            </a:pPr>
            <a:r>
              <a:rPr lang="ru-RU" altLang="ru-RU" sz="1000">
                <a:cs typeface="Calibri" panose="020F0502020204030204" pitchFamily="34" charset="0"/>
              </a:rPr>
              <a:t>Фалья: Балаганчик маэстро Педро</a:t>
            </a:r>
          </a:p>
          <a:p>
            <a:pPr eaLnBrk="1" hangingPunct="1"/>
            <a:r>
              <a:rPr lang="ru-RU" altLang="ru-RU" sz="1000">
                <a:cs typeface="Calibri" panose="020F0502020204030204" pitchFamily="34" charset="0"/>
              </a:rPr>
              <a:t>Алисия Амо (Труджаман), Давид Алегрет (маэстро Педро), Хосе Антонио Лопес (Дон Кихот). Труппа Compañía Etcetera</a:t>
            </a:r>
          </a:p>
          <a:p>
            <a:pPr eaLnBrk="1" hangingPunct="1">
              <a:spcBef>
                <a:spcPts val="50"/>
              </a:spcBef>
            </a:pPr>
            <a:r>
              <a:rPr lang="ru-RU" altLang="ru-RU" sz="1000">
                <a:cs typeface="Calibri" panose="020F0502020204030204" pitchFamily="34" charset="0"/>
              </a:rPr>
              <a:t>Хуан Карлос Гарвайо (клавесин), Городской оркестр Гранады, Аарон Запико. Постановка: Энрике Ланц. </a:t>
            </a:r>
          </a:p>
          <a:p>
            <a:pPr eaLnBrk="1" hangingPunct="1">
              <a:spcBef>
                <a:spcPts val="50"/>
              </a:spcBef>
            </a:pPr>
            <a:r>
              <a:rPr lang="ru-RU" altLang="ru-RU" sz="1000">
                <a:cs typeface="Calibri" panose="020F0502020204030204" pitchFamily="34" charset="0"/>
              </a:rPr>
              <a:t>Фестиваль Гранады, 2023; 1 час 1 минута</a:t>
            </a:r>
          </a:p>
          <a:p>
            <a:pPr eaLnBrk="1" hangingPunct="1">
              <a:spcBef>
                <a:spcPts val="38"/>
              </a:spcBef>
            </a:pPr>
            <a:endParaRPr lang="ru-RU" altLang="ru-RU" sz="900">
              <a:latin typeface="Times New Roman" panose="02020603050405020304" pitchFamily="18" charset="0"/>
              <a:cs typeface="Times New Roman" panose="02020603050405020304" pitchFamily="18" charset="0"/>
            </a:endParaRPr>
          </a:p>
          <a:p>
            <a:pPr eaLnBrk="1" hangingPunct="1"/>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Прокофьев, Чайковский — Риккардо Шайи, Филармонический оркестр театра Ла Скала. </a:t>
            </a:r>
            <a:r>
              <a:rPr lang="ru-RU" altLang="ru-RU" sz="1200">
                <a:cs typeface="Calibri" panose="020F0502020204030204" pitchFamily="34" charset="0"/>
              </a:rPr>
              <a:t>Вторник, 02.07, </a:t>
            </a:r>
            <a:r>
              <a:rPr lang="ru-RU" altLang="ru-RU" sz="1000">
                <a:cs typeface="Calibri" panose="020F0502020204030204" pitchFamily="34" charset="0"/>
              </a:rPr>
              <a:t>22:00. Прокофьев: Симфония № 7. </a:t>
            </a:r>
          </a:p>
          <a:p>
            <a:pPr eaLnBrk="1" hangingPunct="1"/>
            <a:r>
              <a:rPr lang="ru-RU" altLang="ru-RU" sz="1000">
                <a:cs typeface="Calibri" panose="020F0502020204030204" pitchFamily="34" charset="0"/>
              </a:rPr>
              <a:t>Чайковский: Симфония № 6 </a:t>
            </a:r>
            <a:r>
              <a:rPr lang="ru-RU" altLang="ru-RU" sz="1000" i="1">
                <a:latin typeface="Century Gothic" panose="020B0502020202020204" pitchFamily="34" charset="0"/>
                <a:ea typeface="Century Gothic" panose="020B0502020202020204" pitchFamily="34" charset="0"/>
                <a:cs typeface="Century Gothic" panose="020B0502020202020204" pitchFamily="34" charset="0"/>
              </a:rPr>
              <a:t>Патетическая</a:t>
            </a:r>
            <a:endParaRPr lang="ru-RU" altLang="ru-RU" sz="100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r>
              <a:rPr lang="ru-RU" altLang="ru-RU" sz="1000">
                <a:cs typeface="Calibri" panose="020F0502020204030204" pitchFamily="34" charset="0"/>
              </a:rPr>
              <a:t>Филармонический оркестр театра Ла Скала, Риккардо Шайи</a:t>
            </a:r>
          </a:p>
          <a:p>
            <a:pPr eaLnBrk="1" hangingPunct="1"/>
            <a:r>
              <a:rPr lang="ru-RU" altLang="ru-RU" sz="1000">
                <a:cs typeface="Calibri" panose="020F0502020204030204" pitchFamily="34" charset="0"/>
              </a:rPr>
              <a:t>Фестиваль Гранады, 2023; 1 час 20 минут</a:t>
            </a:r>
          </a:p>
          <a:p>
            <a:pPr eaLnBrk="1" hangingPunct="1">
              <a:spcBef>
                <a:spcPts val="25"/>
              </a:spcBef>
            </a:pPr>
            <a:endParaRPr lang="ru-RU" altLang="ru-RU" sz="1100">
              <a:latin typeface="Times New Roman" panose="02020603050405020304" pitchFamily="18" charset="0"/>
              <a:cs typeface="Times New Roman" panose="02020603050405020304" pitchFamily="18" charset="0"/>
            </a:endParaRPr>
          </a:p>
          <a:p>
            <a:pPr eaLnBrk="1" hangingPunct="1"/>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Моцарт, Бетховен — Оркестр Елисейских полей, Филлип Херревеге. </a:t>
            </a:r>
            <a:r>
              <a:rPr lang="ru-RU" altLang="ru-RU" sz="1200">
                <a:cs typeface="Calibri" panose="020F0502020204030204" pitchFamily="34" charset="0"/>
              </a:rPr>
              <a:t>Вторник, 02.07, </a:t>
            </a:r>
            <a:r>
              <a:rPr lang="ru-RU" altLang="ru-RU" sz="1000">
                <a:cs typeface="Calibri" panose="020F0502020204030204" pitchFamily="34" charset="0"/>
              </a:rPr>
              <a:t>23:20. Моцарт: Симфония № 41 </a:t>
            </a:r>
            <a:r>
              <a:rPr lang="ru-RU" altLang="ru-RU" sz="1000">
                <a:latin typeface="Century Gothic" panose="020B0502020202020204" pitchFamily="34" charset="0"/>
                <a:ea typeface="Century Gothic" panose="020B0502020202020204" pitchFamily="34" charset="0"/>
                <a:cs typeface="Century Gothic" panose="020B0502020202020204" pitchFamily="34" charset="0"/>
              </a:rPr>
              <a:t>«Юпитер»</a:t>
            </a:r>
            <a:r>
              <a:rPr lang="ru-RU" altLang="ru-RU" sz="1000">
                <a:cs typeface="Calibri" panose="020F0502020204030204" pitchFamily="34" charset="0"/>
              </a:rPr>
              <a:t>. Бетховен: Симфония № 3 </a:t>
            </a:r>
            <a:r>
              <a:rPr lang="ru-RU" altLang="ru-RU" sz="1000">
                <a:latin typeface="Century Gothic" panose="020B0502020202020204" pitchFamily="34" charset="0"/>
                <a:ea typeface="Century Gothic" panose="020B0502020202020204" pitchFamily="34" charset="0"/>
                <a:cs typeface="Century Gothic" panose="020B0502020202020204" pitchFamily="34" charset="0"/>
              </a:rPr>
              <a:t>«Героическая»</a:t>
            </a:r>
          </a:p>
          <a:p>
            <a:pPr eaLnBrk="1" hangingPunct="1"/>
            <a:r>
              <a:rPr lang="ru-RU" altLang="ru-RU" sz="1000">
                <a:cs typeface="Calibri" panose="020F0502020204030204" pitchFamily="34" charset="0"/>
              </a:rPr>
              <a:t>Оркестр Елисейских полей, Филлип Херревеге</a:t>
            </a:r>
          </a:p>
          <a:p>
            <a:pPr eaLnBrk="1" hangingPunct="1"/>
            <a:r>
              <a:rPr lang="ru-RU" altLang="ru-RU" sz="1000">
                <a:cs typeface="Calibri" panose="020F0502020204030204" pitchFamily="34" charset="0"/>
              </a:rPr>
              <a:t>Фестиваль Гранады, 1 час 22 минуты</a:t>
            </a:r>
          </a:p>
          <a:p>
            <a:pPr eaLnBrk="1" hangingPunct="1">
              <a:spcBef>
                <a:spcPts val="13"/>
              </a:spcBef>
            </a:pPr>
            <a:endParaRPr lang="ru-RU" altLang="ru-RU" sz="900">
              <a:latin typeface="Times New Roman" panose="02020603050405020304" pitchFamily="18" charset="0"/>
              <a:cs typeface="Times New Roman" panose="02020603050405020304" pitchFamily="18" charset="0"/>
            </a:endParaRPr>
          </a:p>
          <a:p>
            <a:pPr eaLnBrk="1" hangingPunct="1"/>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Берлиоз — Филармонический оркестр Монте-Карло, Кадзуки Ямада. </a:t>
            </a:r>
            <a:r>
              <a:rPr lang="ru-RU" altLang="ru-RU" sz="1200">
                <a:cs typeface="Calibri" panose="020F0502020204030204" pitchFamily="34" charset="0"/>
              </a:rPr>
              <a:t>Четверг, 04.07, </a:t>
            </a:r>
            <a:r>
              <a:rPr lang="ru-RU" altLang="ru-RU" sz="1000">
                <a:cs typeface="Calibri" panose="020F0502020204030204" pitchFamily="34" charset="0"/>
              </a:rPr>
              <a:t>22:00. Берлиоз: </a:t>
            </a:r>
            <a:r>
              <a:rPr lang="ru-RU" altLang="ru-RU" sz="1000" i="1">
                <a:latin typeface="Century Gothic" panose="020B0502020202020204" pitchFamily="34" charset="0"/>
                <a:ea typeface="Century Gothic" panose="020B0502020202020204" pitchFamily="34" charset="0"/>
                <a:cs typeface="Century Gothic" panose="020B0502020202020204" pitchFamily="34" charset="0"/>
              </a:rPr>
              <a:t>Корсар</a:t>
            </a:r>
            <a:r>
              <a:rPr lang="ru-RU" altLang="ru-RU" sz="1000">
                <a:cs typeface="Calibri" panose="020F0502020204030204" pitchFamily="34" charset="0"/>
              </a:rPr>
              <a:t>, увертюра, </a:t>
            </a:r>
            <a:r>
              <a:rPr lang="ru-RU" altLang="ru-RU" sz="1000" i="1">
                <a:latin typeface="Century Gothic" panose="020B0502020202020204" pitchFamily="34" charset="0"/>
                <a:ea typeface="Century Gothic" panose="020B0502020202020204" pitchFamily="34" charset="0"/>
                <a:cs typeface="Century Gothic" panose="020B0502020202020204" pitchFamily="34" charset="0"/>
              </a:rPr>
              <a:t>Летние ночи</a:t>
            </a:r>
            <a:r>
              <a:rPr lang="ru-RU" altLang="ru-RU" sz="1000">
                <a:cs typeface="Calibri" panose="020F0502020204030204" pitchFamily="34" charset="0"/>
              </a:rPr>
              <a:t>, </a:t>
            </a:r>
            <a:r>
              <a:rPr lang="ru-RU" altLang="ru-RU" sz="1000" i="1">
                <a:latin typeface="Century Gothic" panose="020B0502020202020204" pitchFamily="34" charset="0"/>
                <a:ea typeface="Century Gothic" panose="020B0502020202020204" pitchFamily="34" charset="0"/>
                <a:cs typeface="Century Gothic" panose="020B0502020202020204" pitchFamily="34" charset="0"/>
              </a:rPr>
              <a:t>Фантастическая симфония</a:t>
            </a:r>
            <a:endParaRPr lang="ru-RU" altLang="ru-RU" sz="100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r>
              <a:rPr lang="ru-RU" altLang="ru-RU" sz="1000">
                <a:cs typeface="Calibri" panose="020F0502020204030204" pitchFamily="34" charset="0"/>
              </a:rPr>
              <a:t>Вероника Жанс (сопрано), Филармонический оркестр Монте-Карло, Кадзуки Ямада</a:t>
            </a:r>
          </a:p>
          <a:p>
            <a:pPr eaLnBrk="1" hangingPunct="1"/>
            <a:r>
              <a:rPr lang="ru-RU" altLang="ru-RU" sz="1000">
                <a:cs typeface="Calibri" panose="020F0502020204030204" pitchFamily="34" charset="0"/>
              </a:rPr>
              <a:t>Фестиваль Гранады, 2022; 1 час 40 минут</a:t>
            </a:r>
          </a:p>
          <a:p>
            <a:pPr eaLnBrk="1" hangingPunct="1">
              <a:spcBef>
                <a:spcPts val="50"/>
              </a:spcBef>
            </a:pPr>
            <a:endParaRPr lang="ru-RU" altLang="ru-RU" sz="700">
              <a:latin typeface="Times New Roman" panose="02020603050405020304" pitchFamily="18" charset="0"/>
              <a:cs typeface="Times New Roman" panose="02020603050405020304" pitchFamily="18" charset="0"/>
            </a:endParaRPr>
          </a:p>
          <a:p>
            <a:pPr eaLnBrk="1" hangingPunct="1"/>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Хосе дель Томате</a:t>
            </a:r>
            <a:r>
              <a:rPr lang="ru-RU" altLang="ru-RU" sz="120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a:cs typeface="Calibri" panose="020F0502020204030204" pitchFamily="34" charset="0"/>
              </a:rPr>
              <a:t>Четверг, 04.07, </a:t>
            </a:r>
            <a:r>
              <a:rPr lang="ru-RU" altLang="ru-RU" sz="1000">
                <a:cs typeface="Calibri" panose="020F0502020204030204" pitchFamily="34" charset="0"/>
              </a:rPr>
              <a:t>23:40. </a:t>
            </a:r>
          </a:p>
          <a:p>
            <a:pPr eaLnBrk="1" hangingPunct="1"/>
            <a:r>
              <a:rPr lang="ru-RU" altLang="ru-RU" sz="1000">
                <a:cs typeface="Calibri" panose="020F0502020204030204" pitchFamily="34" charset="0"/>
              </a:rPr>
              <a:t>Хосе дель Томате (гитара)</a:t>
            </a:r>
          </a:p>
          <a:p>
            <a:pPr eaLnBrk="1" hangingPunct="1"/>
            <a:r>
              <a:rPr lang="ru-RU" altLang="ru-RU" sz="1000">
                <a:cs typeface="Calibri" panose="020F0502020204030204" pitchFamily="34" charset="0"/>
              </a:rPr>
              <a:t>Фестиваль Гранады, 2022; 50 минут</a:t>
            </a:r>
          </a:p>
          <a:p>
            <a:pPr eaLnBrk="1" hangingPunct="1">
              <a:spcBef>
                <a:spcPts val="13"/>
              </a:spcBef>
            </a:pPr>
            <a:endParaRPr lang="ru-RU" altLang="ru-RU" sz="900">
              <a:latin typeface="Times New Roman" panose="02020603050405020304" pitchFamily="18" charset="0"/>
              <a:cs typeface="Times New Roman" panose="02020603050405020304" pitchFamily="18" charset="0"/>
            </a:endParaRPr>
          </a:p>
          <a:p>
            <a:pPr eaLnBrk="1" hangingPunct="1"/>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Равель, Чайковский — Марта Аргерих, Шарль Дютуа.</a:t>
            </a:r>
            <a:r>
              <a:rPr lang="ru-RU" altLang="ru-RU" sz="120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a:cs typeface="Calibri" panose="020F0502020204030204" pitchFamily="34" charset="0"/>
              </a:rPr>
              <a:t>Суббота, 13.07, </a:t>
            </a:r>
            <a:r>
              <a:rPr lang="ru-RU" altLang="ru-RU" sz="1000">
                <a:cs typeface="Calibri" panose="020F0502020204030204" pitchFamily="34" charset="0"/>
              </a:rPr>
              <a:t>22:00. </a:t>
            </a:r>
          </a:p>
          <a:p>
            <a:pPr eaLnBrk="1" hangingPunct="1"/>
            <a:r>
              <a:rPr lang="ru-RU" altLang="ru-RU" sz="1000">
                <a:cs typeface="Calibri" panose="020F0502020204030204" pitchFamily="34" charset="0"/>
              </a:rPr>
              <a:t>Равель: </a:t>
            </a:r>
            <a:r>
              <a:rPr lang="ru-RU" altLang="ru-RU" sz="1000" i="1">
                <a:latin typeface="Century Gothic" panose="020B0502020202020204" pitchFamily="34" charset="0"/>
                <a:ea typeface="Century Gothic" panose="020B0502020202020204" pitchFamily="34" charset="0"/>
                <a:cs typeface="Century Gothic" panose="020B0502020202020204" pitchFamily="34" charset="0"/>
              </a:rPr>
              <a:t>Могила Куперена</a:t>
            </a:r>
            <a:r>
              <a:rPr lang="ru-RU" altLang="ru-RU" sz="1000">
                <a:cs typeface="Calibri" panose="020F0502020204030204" pitchFamily="34" charset="0"/>
              </a:rPr>
              <a:t>, Концерт для фортепиано с оркестром соль мажор. Чайковский: Симфония № 4</a:t>
            </a:r>
          </a:p>
          <a:p>
            <a:pPr eaLnBrk="1" hangingPunct="1"/>
            <a:r>
              <a:rPr lang="ru-RU" altLang="ru-RU" sz="1000">
                <a:cs typeface="Calibri" panose="020F0502020204030204" pitchFamily="34" charset="0"/>
              </a:rPr>
              <a:t>Марта Аргерих (фортепиано), Филармонический оркестр Монте-Карло, Шарль Дютуа</a:t>
            </a:r>
          </a:p>
          <a:p>
            <a:pPr eaLnBrk="1" hangingPunct="1"/>
            <a:r>
              <a:rPr lang="ru-RU" altLang="ru-RU" sz="1000">
                <a:cs typeface="Calibri" panose="020F0502020204030204" pitchFamily="34" charset="0"/>
              </a:rPr>
              <a:t>Фестиваль Гранады, 2022; 1 час 37 минут</a:t>
            </a:r>
          </a:p>
          <a:p>
            <a:pPr eaLnBrk="1" hangingPunct="1">
              <a:spcBef>
                <a:spcPts val="50"/>
              </a:spcBef>
            </a:pPr>
            <a:endParaRPr lang="ru-RU" altLang="ru-RU" sz="700">
              <a:latin typeface="Times New Roman" panose="02020603050405020304" pitchFamily="18" charset="0"/>
              <a:cs typeface="Times New Roman" panose="02020603050405020304" pitchFamily="18" charset="0"/>
            </a:endParaRPr>
          </a:p>
          <a:p>
            <a:pPr eaLnBrk="1" hangingPunct="1"/>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Вагнер, Штраус, Брукнер — Тармо Пелтокоски, Эльза Драйзиг. </a:t>
            </a:r>
            <a:r>
              <a:rPr lang="ru-RU" altLang="ru-RU" sz="1200">
                <a:cs typeface="Calibri" panose="020F0502020204030204" pitchFamily="34" charset="0"/>
              </a:rPr>
              <a:t>Воскресенье, 21.07, </a:t>
            </a:r>
            <a:r>
              <a:rPr lang="ru-RU" altLang="ru-RU" sz="1000">
                <a:cs typeface="Calibri" panose="020F0502020204030204" pitchFamily="34" charset="0"/>
              </a:rPr>
              <a:t>22:00 — </a:t>
            </a:r>
            <a:r>
              <a:rPr lang="ru-RU" altLang="ru-RU" sz="1000" b="1">
                <a:latin typeface="Century Gothic" panose="020B0502020202020204" pitchFamily="34" charset="0"/>
                <a:ea typeface="Century Gothic" panose="020B0502020202020204" pitchFamily="34" charset="0"/>
                <a:cs typeface="Century Gothic" panose="020B0502020202020204" pitchFamily="34" charset="0"/>
              </a:rPr>
              <a:t>ПРЯМАЯ ТРАНСЛЯЦИЯ</a:t>
            </a:r>
            <a:endParaRPr lang="ru-RU" altLang="ru-RU" sz="100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spcBef>
                <a:spcPts val="100"/>
              </a:spcBef>
            </a:pPr>
            <a:r>
              <a:rPr lang="ru-RU" altLang="ru-RU" sz="1000">
                <a:cs typeface="Calibri" panose="020F0502020204030204" pitchFamily="34" charset="0"/>
              </a:rPr>
              <a:t>Вагнер: </a:t>
            </a:r>
            <a:r>
              <a:rPr lang="ru-RU" altLang="ru-RU" sz="1000" i="1">
                <a:latin typeface="Century Gothic" panose="020B0502020202020204" pitchFamily="34" charset="0"/>
                <a:ea typeface="Century Gothic" panose="020B0502020202020204" pitchFamily="34" charset="0"/>
                <a:cs typeface="Century Gothic" panose="020B0502020202020204" pitchFamily="34" charset="0"/>
              </a:rPr>
              <a:t>Нюрнбергские мейстерзингеры</a:t>
            </a:r>
            <a:r>
              <a:rPr lang="ru-RU" altLang="ru-RU" sz="1000">
                <a:cs typeface="Calibri" panose="020F0502020204030204" pitchFamily="34" charset="0"/>
              </a:rPr>
              <a:t>, увертюра. Штраус: Четыре последние песни. Брукнер: Симфония № 9. Эльза Драйсиг (сопрано), Национальный оркестр Капитолия Тулузы, Тармо Пелтокоски</a:t>
            </a:r>
          </a:p>
          <a:p>
            <a:pPr eaLnBrk="1" hangingPunct="1"/>
            <a:r>
              <a:rPr lang="ru-RU" altLang="ru-RU" sz="1000">
                <a:cs typeface="Calibri" panose="020F0502020204030204" pitchFamily="34" charset="0"/>
              </a:rPr>
              <a:t>Фестиваль Гранады, 2022; 1 час 37 минут</a:t>
            </a:r>
          </a:p>
        </p:txBody>
      </p:sp>
      <p:sp>
        <p:nvSpPr>
          <p:cNvPr id="14340" name="object 3"/>
          <p:cNvSpPr txBox="1">
            <a:spLocks noChangeArrowheads="1"/>
          </p:cNvSpPr>
          <p:nvPr/>
        </p:nvSpPr>
        <p:spPr bwMode="auto">
          <a:xfrm>
            <a:off x="444500" y="849313"/>
            <a:ext cx="50403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ru-RU" altLang="ru-RU" sz="2000">
                <a:solidFill>
                  <a:srgbClr val="FFFFFF"/>
                </a:solidFill>
                <a:latin typeface="Century Gothic" panose="020B0502020202020204" pitchFamily="34" charset="0"/>
                <a:ea typeface="Century Gothic" panose="020B0502020202020204" pitchFamily="34" charset="0"/>
                <a:cs typeface="Century Gothic" panose="020B0502020202020204" pitchFamily="34" charset="0"/>
              </a:rPr>
              <a:t>КОНЦЕРТ КЛАССИЧЕСКОЙ МУЗЫКИ</a:t>
            </a:r>
            <a:endParaRPr lang="ru-RU" altLang="ru-RU" sz="2000">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14341" name="object 5"/>
          <p:cNvSpPr>
            <a:spLocks noGrp="1"/>
          </p:cNvSpPr>
          <p:nvPr>
            <p:ph type="ftr" sz="quarter" idx="10"/>
          </p:nvPr>
        </p:nvSpPr>
        <p:spPr bwMode="auto">
          <a:xfrm>
            <a:off x="0" y="10225088"/>
            <a:ext cx="7556500" cy="1539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fontAlgn="base">
              <a:spcBef>
                <a:spcPct val="0"/>
              </a:spcBef>
              <a:spcAft>
                <a:spcPct val="0"/>
              </a:spcAft>
              <a:defRPr/>
            </a:pPr>
            <a:r>
              <a:rPr lang="ru-RU" altLang="ru-RU" dirty="0" smtClean="0">
                <a:solidFill>
                  <a:srgbClr val="808080"/>
                </a:solidFill>
                <a:latin typeface="Tahoma" panose="020B0604030504040204" pitchFamily="34" charset="0"/>
                <a:cs typeface="Tahoma" panose="020B0604030504040204" pitchFamily="34" charset="0"/>
              </a:rPr>
              <a:t>КОНТАКТЫ ДЛЯ ПРЕССЫ</a:t>
            </a:r>
            <a:r>
              <a:rPr lang="ru-RU" altLang="ru-RU" sz="1000" dirty="0" smtClean="0">
                <a:solidFill>
                  <a:srgbClr val="808080"/>
                </a:solidFill>
                <a:latin typeface="Tahoma" panose="020B0604030504040204" pitchFamily="34" charset="0"/>
                <a:cs typeface="Tahoma" panose="020B0604030504040204" pitchFamily="34" charset="0"/>
              </a:rPr>
              <a:t>: Кристин Арноль </a:t>
            </a:r>
            <a:r>
              <a:rPr lang="ru-RU" altLang="ru-RU" sz="1000" dirty="0" smtClean="0">
                <a:solidFill>
                  <a:srgbClr val="808080"/>
                </a:solidFill>
                <a:latin typeface="Tahoma" panose="020B0604030504040204" pitchFamily="34" charset="0"/>
                <a:cs typeface="Tahoma" panose="020B0604030504040204" pitchFamily="34" charset="0"/>
                <a:hlinkClick r:id="rId3"/>
              </a:rPr>
              <a:t>(carnol@mezzo.fr)</a:t>
            </a:r>
            <a:r>
              <a:rPr lang="ru-RU" altLang="ru-RU" sz="1000" dirty="0" smtClean="0">
                <a:solidFill>
                  <a:srgbClr val="808080"/>
                </a:solidFill>
                <a:latin typeface="Tahoma" panose="020B0604030504040204" pitchFamily="34" charset="0"/>
                <a:cs typeface="Tahoma" panose="020B0604030504040204" pitchFamily="34" charset="0"/>
              </a:rPr>
              <a:t>, Йоанн Жаке </a:t>
            </a:r>
            <a:r>
              <a:rPr lang="ru-RU" altLang="ru-RU" sz="1000" dirty="0" smtClean="0">
                <a:solidFill>
                  <a:srgbClr val="808080"/>
                </a:solidFill>
                <a:latin typeface="Tahoma" panose="020B0604030504040204" pitchFamily="34" charset="0"/>
                <a:cs typeface="Tahoma" panose="020B0604030504040204" pitchFamily="34" charset="0"/>
                <a:hlinkClick r:id="rId4"/>
              </a:rPr>
              <a:t>(yjacquet@mezzo.fr)</a:t>
            </a:r>
            <a:endParaRPr lang="ru-RU" altLang="ru-RU" dirty="0" smtClean="0">
              <a:solidFill>
                <a:srgbClr val="808080"/>
              </a:solidFill>
              <a:latin typeface="Tahoma" panose="020B0604030504040204" pitchFamily="34" charset="0"/>
              <a:cs typeface="Tahoma" panose="020B0604030504040204" pitchFamily="34" charset="0"/>
            </a:endParaRPr>
          </a:p>
        </p:txBody>
      </p:sp>
      <p:sp>
        <p:nvSpPr>
          <p:cNvPr id="14342" name="object 3"/>
          <p:cNvSpPr txBox="1">
            <a:spLocks noChangeArrowheads="1"/>
          </p:cNvSpPr>
          <p:nvPr/>
        </p:nvSpPr>
        <p:spPr bwMode="auto">
          <a:xfrm>
            <a:off x="3625850" y="269875"/>
            <a:ext cx="357981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buFont typeface="Arial" panose="020B0604020202020204" pitchFamily="34" charset="0"/>
              <a:buNone/>
            </a:pPr>
            <a:r>
              <a:rPr lang="ru-RU" altLang="ru-RU" sz="2400">
                <a:solidFill>
                  <a:srgbClr val="ADAAAA"/>
                </a:solidFill>
                <a:latin typeface="Arial" panose="020B0604020202020204" pitchFamily="34" charset="0"/>
                <a:cs typeface="Arial" panose="020B0604020202020204" pitchFamily="34" charset="0"/>
              </a:rPr>
              <a:t>ЛЕТО 2024 ГОДА</a:t>
            </a:r>
            <a:endParaRPr lang="ru-RU" altLang="en-US" sz="2400">
              <a:solidFill>
                <a:srgbClr val="ADAAAA"/>
              </a:solidFill>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object 2"/>
          <p:cNvSpPr>
            <a:spLocks/>
          </p:cNvSpPr>
          <p:nvPr/>
        </p:nvSpPr>
        <p:spPr bwMode="auto">
          <a:xfrm>
            <a:off x="0" y="822325"/>
            <a:ext cx="3644900" cy="390525"/>
          </a:xfrm>
          <a:custGeom>
            <a:avLst/>
            <a:gdLst>
              <a:gd name="T0" fmla="*/ 0 w 3644265"/>
              <a:gd name="T1" fmla="*/ 390512 h 390525"/>
              <a:gd name="T2" fmla="*/ 3644900 w 3644265"/>
              <a:gd name="T3" fmla="*/ 390512 h 390525"/>
              <a:gd name="T4" fmla="*/ 3644900 w 3644265"/>
              <a:gd name="T5" fmla="*/ 0 h 390525"/>
              <a:gd name="T6" fmla="*/ 0 w 3644265"/>
              <a:gd name="T7" fmla="*/ 0 h 390525"/>
              <a:gd name="T8" fmla="*/ 0 w 3644265"/>
              <a:gd name="T9" fmla="*/ 390512 h 3905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44265" h="390525">
                <a:moveTo>
                  <a:pt x="0" y="390512"/>
                </a:moveTo>
                <a:lnTo>
                  <a:pt x="3644265" y="390512"/>
                </a:lnTo>
                <a:lnTo>
                  <a:pt x="3644265" y="0"/>
                </a:lnTo>
                <a:lnTo>
                  <a:pt x="0" y="0"/>
                </a:lnTo>
                <a:lnTo>
                  <a:pt x="0" y="390512"/>
                </a:lnTo>
                <a:close/>
              </a:path>
            </a:pathLst>
          </a:custGeom>
          <a:solidFill>
            <a:srgbClr val="1674E4"/>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6387" name="object 3"/>
          <p:cNvSpPr txBox="1">
            <a:spLocks noChangeArrowheads="1"/>
          </p:cNvSpPr>
          <p:nvPr/>
        </p:nvSpPr>
        <p:spPr bwMode="auto">
          <a:xfrm>
            <a:off x="463550" y="844550"/>
            <a:ext cx="6896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spcBef>
                <a:spcPts val="1863"/>
              </a:spcBef>
            </a:pPr>
            <a:r>
              <a:rPr lang="ru-RU" altLang="ru-RU" sz="2000">
                <a:solidFill>
                  <a:srgbClr val="FFFFFF"/>
                </a:solidFill>
                <a:latin typeface="Century Gothic" panose="020B0502020202020204" pitchFamily="34" charset="0"/>
                <a:ea typeface="Century Gothic" panose="020B0502020202020204" pitchFamily="34" charset="0"/>
                <a:cs typeface="Century Gothic" panose="020B0502020202020204" pitchFamily="34" charset="0"/>
              </a:rPr>
              <a:t>ДЖАЗ</a:t>
            </a:r>
          </a:p>
        </p:txBody>
      </p:sp>
      <p:sp>
        <p:nvSpPr>
          <p:cNvPr id="16388" name="object 4"/>
          <p:cNvSpPr txBox="1">
            <a:spLocks noChangeArrowheads="1"/>
          </p:cNvSpPr>
          <p:nvPr/>
        </p:nvSpPr>
        <p:spPr bwMode="auto">
          <a:xfrm>
            <a:off x="436563" y="1460500"/>
            <a:ext cx="6850062" cy="7297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47625">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spcBef>
                <a:spcPts val="1450"/>
              </a:spcBef>
            </a:pPr>
            <a:r>
              <a:rPr lang="ru-RU" altLang="ru-RU" sz="2000" b="1">
                <a:solidFill>
                  <a:srgbClr val="1674E4"/>
                </a:solidFill>
                <a:latin typeface="Century Gothic" panose="020B0502020202020204" pitchFamily="34" charset="0"/>
                <a:ea typeface="Century Gothic" panose="020B0502020202020204" pitchFamily="34" charset="0"/>
                <a:cs typeface="Century Gothic" panose="020B0502020202020204" pitchFamily="34" charset="0"/>
              </a:rPr>
              <a:t>МОНРЕАЛЬСКИЙ МЕЖДУНАРОДНЫЙ ДЖАЗОВЫЙ ФЕСТИВАЛЬ</a:t>
            </a:r>
            <a:endParaRPr lang="ru-RU" altLang="ru-RU" sz="200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r>
              <a:rPr lang="ru-RU" altLang="ru-RU" sz="2000" i="1">
                <a:solidFill>
                  <a:srgbClr val="1674E4"/>
                </a:solidFill>
                <a:latin typeface="Century Gothic" panose="020B0502020202020204" pitchFamily="34" charset="0"/>
                <a:ea typeface="Century Gothic" panose="020B0502020202020204" pitchFamily="34" charset="0"/>
                <a:cs typeface="Century Gothic" panose="020B0502020202020204" pitchFamily="34" charset="0"/>
              </a:rPr>
              <a:t>фестиваль месяца</a:t>
            </a:r>
            <a:endParaRPr lang="ru-RU" altLang="ru-RU" sz="200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spcBef>
                <a:spcPts val="963"/>
              </a:spcBef>
            </a:pPr>
            <a:r>
              <a:rPr lang="ru-RU" altLang="ru-RU" sz="1000">
                <a:cs typeface="Calibri" panose="020F0502020204030204" pitchFamily="34" charset="0"/>
              </a:rPr>
              <a:t>Каждое лето центр Монреаля превращается в один гигантский джаз-клуб. Здесь собираются звезды жанра и молодые исполнители. Разумеется, мы не пропустим записи мастерских выступлений Брэда Мэлдау и Сесиль Маклорин Сальван.</a:t>
            </a:r>
          </a:p>
          <a:p>
            <a:pPr eaLnBrk="1" hangingPunct="1">
              <a:spcBef>
                <a:spcPts val="900"/>
              </a:spcBef>
            </a:pPr>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Кори Вонг. </a:t>
            </a:r>
            <a:r>
              <a:rPr lang="ru-RU" altLang="ru-RU" sz="1200">
                <a:cs typeface="Calibri" panose="020F0502020204030204" pitchFamily="34" charset="0"/>
              </a:rPr>
              <a:t>Суббота, 29.06, </a:t>
            </a:r>
            <a:r>
              <a:rPr lang="ru-RU" altLang="ru-RU" sz="1000">
                <a:cs typeface="Calibri" panose="020F0502020204030204" pitchFamily="34" charset="0"/>
              </a:rPr>
              <a:t>3 часа 30 минут </a:t>
            </a:r>
            <a:r>
              <a:rPr lang="ru-RU" altLang="ru-RU" sz="1000" b="1">
                <a:latin typeface="Century Gothic" panose="020B0502020202020204" pitchFamily="34" charset="0"/>
                <a:ea typeface="Century Gothic" panose="020B0502020202020204" pitchFamily="34" charset="0"/>
                <a:cs typeface="Century Gothic" panose="020B0502020202020204" pitchFamily="34" charset="0"/>
              </a:rPr>
              <a:t>ПРЯМАЯ ТРАНСЛЯЦИЯ </a:t>
            </a:r>
            <a:r>
              <a:rPr lang="ru-RU" altLang="ru-RU" sz="1000" i="1">
                <a:latin typeface="Century Gothic" panose="020B0502020202020204" pitchFamily="34" charset="0"/>
                <a:ea typeface="Century Gothic" panose="020B0502020202020204" pitchFamily="34" charset="0"/>
                <a:cs typeface="Century Gothic" panose="020B0502020202020204" pitchFamily="34" charset="0"/>
              </a:rPr>
              <a:t>(повтор в 22:00)</a:t>
            </a:r>
            <a:endParaRPr lang="ru-RU" altLang="ru-RU" sz="100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r>
              <a:rPr lang="ru-RU" altLang="ru-RU" sz="1000">
                <a:cs typeface="Calibri" panose="020F0502020204030204" pitchFamily="34" charset="0"/>
              </a:rPr>
              <a:t>Кори Вонг (гитара)</a:t>
            </a:r>
          </a:p>
          <a:p>
            <a:pPr eaLnBrk="1" hangingPunct="1"/>
            <a:r>
              <a:rPr lang="ru-RU" altLang="ru-RU" sz="1000">
                <a:cs typeface="Calibri" panose="020F0502020204030204" pitchFamily="34" charset="0"/>
              </a:rPr>
              <a:t>Прямая трансляция с Международного джазового фестиваля в Монреале</a:t>
            </a:r>
          </a:p>
          <a:p>
            <a:pPr eaLnBrk="1" hangingPunct="1">
              <a:spcBef>
                <a:spcPts val="888"/>
              </a:spcBef>
            </a:pPr>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Хироми:</a:t>
            </a:r>
            <a:r>
              <a:rPr lang="ru-RU" altLang="ru-RU" sz="1200" b="1" i="1">
                <a:latin typeface="Century Gothic" panose="020B0502020202020204" pitchFamily="34" charset="0"/>
                <a:ea typeface="Century Gothic" panose="020B0502020202020204" pitchFamily="34" charset="0"/>
                <a:cs typeface="Century Gothic" panose="020B0502020202020204" pitchFamily="34" charset="0"/>
              </a:rPr>
              <a:t> The Piano Quintet. </a:t>
            </a:r>
            <a:r>
              <a:rPr lang="ru-RU" altLang="ru-RU" sz="1200">
                <a:cs typeface="Calibri" panose="020F0502020204030204" pitchFamily="34" charset="0"/>
              </a:rPr>
              <a:t>Среда, 03.07, </a:t>
            </a:r>
            <a:r>
              <a:rPr lang="ru-RU" altLang="ru-RU" sz="1000">
                <a:cs typeface="Calibri" panose="020F0502020204030204" pitchFamily="34" charset="0"/>
              </a:rPr>
              <a:t>22:00</a:t>
            </a:r>
          </a:p>
          <a:p>
            <a:pPr eaLnBrk="1" hangingPunct="1">
              <a:spcBef>
                <a:spcPts val="63"/>
              </a:spcBef>
            </a:pPr>
            <a:r>
              <a:rPr lang="ru-RU" altLang="ru-RU" sz="1000">
                <a:cs typeface="Calibri" panose="020F0502020204030204" pitchFamily="34" charset="0"/>
              </a:rPr>
              <a:t>Хироми (фортепиано), Кертис Стюарт, Яннина Норпот (скрипки), Николас Ревель (скрипка), Гамильтон Берри (виолончель). Монреаль, 2023; 1 час 41 минута</a:t>
            </a:r>
          </a:p>
          <a:p>
            <a:pPr eaLnBrk="1" hangingPunct="1">
              <a:spcBef>
                <a:spcPts val="875"/>
              </a:spcBef>
            </a:pPr>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Трио Брэда Мелдау. </a:t>
            </a:r>
            <a:r>
              <a:rPr lang="ru-RU" altLang="ru-RU" sz="1200">
                <a:cs typeface="Calibri" panose="020F0502020204030204" pitchFamily="34" charset="0"/>
              </a:rPr>
              <a:t>Среда, 03.07, </a:t>
            </a:r>
            <a:r>
              <a:rPr lang="ru-RU" altLang="ru-RU" sz="1000">
                <a:cs typeface="Calibri" panose="020F0502020204030204" pitchFamily="34" charset="0"/>
              </a:rPr>
              <a:t>23:40</a:t>
            </a:r>
          </a:p>
          <a:p>
            <a:pPr eaLnBrk="1" hangingPunct="1">
              <a:spcBef>
                <a:spcPts val="75"/>
              </a:spcBef>
            </a:pPr>
            <a:r>
              <a:rPr lang="ru-RU" altLang="ru-RU" sz="1000">
                <a:cs typeface="Calibri" panose="020F0502020204030204" pitchFamily="34" charset="0"/>
              </a:rPr>
              <a:t>Брэд Мелдау (фортепиано), Ларри Гренадьер (бас), Джефф Баллард (ударные). Монреаль, 2023; 1 час 23 минуты</a:t>
            </a:r>
          </a:p>
          <a:p>
            <a:pPr eaLnBrk="1" hangingPunct="1">
              <a:spcBef>
                <a:spcPts val="875"/>
              </a:spcBef>
            </a:pPr>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Джеймс Фрэнсис. </a:t>
            </a:r>
            <a:r>
              <a:rPr lang="ru-RU" altLang="ru-RU" sz="1200">
                <a:cs typeface="Calibri" panose="020F0502020204030204" pitchFamily="34" charset="0"/>
              </a:rPr>
              <a:t>Среда, 10.07, </a:t>
            </a:r>
            <a:r>
              <a:rPr lang="ru-RU" altLang="ru-RU" sz="1000">
                <a:cs typeface="Calibri" panose="020F0502020204030204" pitchFamily="34" charset="0"/>
              </a:rPr>
              <a:t>20:40. Джеймс Фрэнсис (фортепиано, клавишные)</a:t>
            </a:r>
          </a:p>
          <a:p>
            <a:pPr eaLnBrk="1" hangingPunct="1"/>
            <a:r>
              <a:rPr lang="ru-RU" altLang="ru-RU" sz="1000">
                <a:cs typeface="Calibri" panose="020F0502020204030204" pitchFamily="34" charset="0"/>
              </a:rPr>
              <a:t>Монреаль, 2023; 1 час</a:t>
            </a:r>
          </a:p>
          <a:p>
            <a:pPr eaLnBrk="1" hangingPunct="1">
              <a:spcBef>
                <a:spcPts val="38"/>
              </a:spcBef>
            </a:pPr>
            <a:endParaRPr lang="ru-RU" altLang="ru-RU" sz="700">
              <a:latin typeface="Times New Roman" panose="02020603050405020304" pitchFamily="18" charset="0"/>
              <a:cs typeface="Times New Roman" panose="02020603050405020304" pitchFamily="18" charset="0"/>
            </a:endParaRPr>
          </a:p>
          <a:p>
            <a:pPr eaLnBrk="1" hangingPunct="1"/>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Сесиль Маклорин Сальван </a:t>
            </a:r>
            <a:r>
              <a:rPr lang="ru-RU" altLang="ru-RU" sz="1200">
                <a:cs typeface="Calibri" panose="020F0502020204030204" pitchFamily="34" charset="0"/>
              </a:rPr>
              <a:t>Среда, 10.07, </a:t>
            </a:r>
            <a:r>
              <a:rPr lang="ru-RU" altLang="ru-RU" sz="1000">
                <a:cs typeface="Calibri" panose="020F0502020204030204" pitchFamily="34" charset="0"/>
              </a:rPr>
              <a:t>22:00</a:t>
            </a:r>
          </a:p>
          <a:p>
            <a:pPr eaLnBrk="1" hangingPunct="1">
              <a:spcBef>
                <a:spcPts val="75"/>
              </a:spcBef>
            </a:pPr>
            <a:r>
              <a:rPr lang="ru-RU" altLang="ru-RU" sz="1000">
                <a:cs typeface="Calibri" panose="020F0502020204030204" pitchFamily="34" charset="0"/>
              </a:rPr>
              <a:t>Сесиль Маклорин Сальван (вокал), Салливан Фортнер (фортепиано), Марвин Сьюэлл (гитара), Пол Сикиви (бас), Кэита Огава (ударные)</a:t>
            </a:r>
          </a:p>
          <a:p>
            <a:pPr eaLnBrk="1" hangingPunct="1"/>
            <a:r>
              <a:rPr lang="ru-RU" altLang="ru-RU" sz="1000">
                <a:cs typeface="Calibri" panose="020F0502020204030204" pitchFamily="34" charset="0"/>
              </a:rPr>
              <a:t>Монреаль, 2022; 1 час 41 минута</a:t>
            </a:r>
          </a:p>
          <a:p>
            <a:pPr eaLnBrk="1" hangingPunct="1">
              <a:spcBef>
                <a:spcPts val="38"/>
              </a:spcBef>
            </a:pPr>
            <a:endParaRPr lang="ru-RU" altLang="ru-RU" sz="700">
              <a:latin typeface="Times New Roman" panose="02020603050405020304" pitchFamily="18" charset="0"/>
              <a:cs typeface="Times New Roman" panose="02020603050405020304" pitchFamily="18" charset="0"/>
            </a:endParaRPr>
          </a:p>
          <a:p>
            <a:pPr eaLnBrk="1" hangingPunct="1"/>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Самара Джой.</a:t>
            </a:r>
            <a:r>
              <a:rPr lang="ru-RU" altLang="ru-RU" sz="120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a:cs typeface="Calibri" panose="020F0502020204030204" pitchFamily="34" charset="0"/>
              </a:rPr>
              <a:t>Четверг, 11.07, </a:t>
            </a:r>
            <a:r>
              <a:rPr lang="ru-RU" altLang="ru-RU" sz="1000">
                <a:cs typeface="Calibri" panose="020F0502020204030204" pitchFamily="34" charset="0"/>
              </a:rPr>
              <a:t>00:30</a:t>
            </a:r>
          </a:p>
          <a:p>
            <a:pPr eaLnBrk="1" hangingPunct="1">
              <a:spcBef>
                <a:spcPts val="75"/>
              </a:spcBef>
            </a:pPr>
            <a:r>
              <a:rPr lang="ru-RU" altLang="ru-RU" sz="1000">
                <a:cs typeface="Calibri" panose="020F0502020204030204" pitchFamily="34" charset="0"/>
              </a:rPr>
              <a:t>Самара Джой (вокал), Паскуале Грассо (гитара), Кит Балла (ударные), Сэм Эдвард (бас). Монреаль, 2022; 54 минуты</a:t>
            </a:r>
          </a:p>
          <a:p>
            <a:pPr eaLnBrk="1" hangingPunct="1"/>
            <a:endParaRPr lang="ru-RU" altLang="ru-RU" sz="1000">
              <a:latin typeface="Times New Roman" panose="02020603050405020304" pitchFamily="18" charset="0"/>
              <a:cs typeface="Times New Roman" panose="02020603050405020304" pitchFamily="18" charset="0"/>
            </a:endParaRPr>
          </a:p>
          <a:p>
            <a:pPr eaLnBrk="1" hangingPunct="1">
              <a:spcBef>
                <a:spcPts val="38"/>
              </a:spcBef>
            </a:pPr>
            <a:endParaRPr lang="ru-RU" altLang="ru-RU" sz="800">
              <a:latin typeface="Times New Roman" panose="02020603050405020304" pitchFamily="18" charset="0"/>
              <a:cs typeface="Times New Roman" panose="02020603050405020304" pitchFamily="18" charset="0"/>
            </a:endParaRPr>
          </a:p>
          <a:p>
            <a:pPr eaLnBrk="1" hangingPunct="1"/>
            <a:r>
              <a:rPr lang="ru-RU" altLang="ru-RU" sz="2000" b="1">
                <a:solidFill>
                  <a:srgbClr val="1674E4"/>
                </a:solidFill>
                <a:latin typeface="Century Gothic" panose="020B0502020202020204" pitchFamily="34" charset="0"/>
                <a:ea typeface="Century Gothic" panose="020B0502020202020204" pitchFamily="34" charset="0"/>
                <a:cs typeface="Century Gothic" panose="020B0502020202020204" pitchFamily="34" charset="0"/>
              </a:rPr>
              <a:t>JAZZ A JUNAS, </a:t>
            </a:r>
            <a:r>
              <a:rPr lang="ru-RU" altLang="ru-RU" sz="2100" i="1">
                <a:solidFill>
                  <a:srgbClr val="1674E4"/>
                </a:solidFill>
                <a:latin typeface="Century Gothic" panose="020B0502020202020204" pitchFamily="34" charset="0"/>
                <a:ea typeface="Century Gothic" panose="020B0502020202020204" pitchFamily="34" charset="0"/>
                <a:cs typeface="Century Gothic" panose="020B0502020202020204" pitchFamily="34" charset="0"/>
              </a:rPr>
              <a:t>фестиваль месяца</a:t>
            </a:r>
            <a:endParaRPr lang="ru-RU" altLang="ru-RU" sz="210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spcBef>
                <a:spcPts val="1275"/>
              </a:spcBef>
            </a:pPr>
            <a:r>
              <a:rPr lang="ru-RU" altLang="ru-RU" sz="1000">
                <a:cs typeface="Calibri" panose="020F0502020204030204" pitchFamily="34" charset="0"/>
              </a:rPr>
              <a:t>В городе Жуна проходит один из ведущих джазовых фестивалей. Грандиозная и в то же время уютная площадка идеально подходит для выступлений таких артистов, как Энди Шеппард и Portico Quartet.</a:t>
            </a:r>
          </a:p>
          <a:p>
            <a:pPr eaLnBrk="1" hangingPunct="1">
              <a:spcBef>
                <a:spcPts val="50"/>
              </a:spcBef>
            </a:pPr>
            <a:endParaRPr lang="ru-RU" altLang="ru-RU" sz="900">
              <a:latin typeface="Times New Roman" panose="02020603050405020304" pitchFamily="18" charset="0"/>
              <a:cs typeface="Times New Roman" panose="02020603050405020304" pitchFamily="18" charset="0"/>
            </a:endParaRPr>
          </a:p>
          <a:p>
            <a:pPr eaLnBrk="1" hangingPunct="1"/>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Энди Шеппард и Мишель Бенита. </a:t>
            </a:r>
            <a:r>
              <a:rPr lang="ru-RU" altLang="ru-RU" sz="1200">
                <a:cs typeface="Calibri" panose="020F0502020204030204" pitchFamily="34" charset="0"/>
              </a:rPr>
              <a:t>Четверг, 08.08, </a:t>
            </a:r>
            <a:r>
              <a:rPr lang="ru-RU" altLang="ru-RU" sz="1000">
                <a:cs typeface="Calibri" panose="020F0502020204030204" pitchFamily="34" charset="0"/>
              </a:rPr>
              <a:t>00:00. Энди Шеппард (саксофон), Мишель Бенита (бас)</a:t>
            </a:r>
          </a:p>
          <a:p>
            <a:pPr eaLnBrk="1" hangingPunct="1"/>
            <a:r>
              <a:rPr lang="ru-RU" altLang="ru-RU" sz="1000">
                <a:cs typeface="Calibri" panose="020F0502020204030204" pitchFamily="34" charset="0"/>
              </a:rPr>
              <a:t>Фестиваль Jazz à Junas, 2022; 51 минута</a:t>
            </a:r>
          </a:p>
          <a:p>
            <a:pPr eaLnBrk="1" hangingPunct="1">
              <a:spcBef>
                <a:spcPts val="38"/>
              </a:spcBef>
            </a:pPr>
            <a:endParaRPr lang="ru-RU" altLang="ru-RU" sz="700">
              <a:latin typeface="Times New Roman" panose="02020603050405020304" pitchFamily="18" charset="0"/>
              <a:cs typeface="Times New Roman" panose="02020603050405020304" pitchFamily="18" charset="0"/>
            </a:endParaRPr>
          </a:p>
          <a:p>
            <a:pPr eaLnBrk="1" hangingPunct="1"/>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Portico Quartet. </a:t>
            </a:r>
            <a:r>
              <a:rPr lang="ru-RU" altLang="ru-RU" sz="1200">
                <a:cs typeface="Calibri" panose="020F0502020204030204" pitchFamily="34" charset="0"/>
              </a:rPr>
              <a:t>Четверг, 08.08,</a:t>
            </a:r>
            <a:r>
              <a:rPr lang="ru-RU" altLang="ru-RU" sz="1000">
                <a:cs typeface="Calibri" panose="020F0502020204030204" pitchFamily="34" charset="0"/>
              </a:rPr>
              <a:t> 00:50</a:t>
            </a:r>
          </a:p>
          <a:p>
            <a:pPr eaLnBrk="1" hangingPunct="1">
              <a:spcBef>
                <a:spcPts val="75"/>
              </a:spcBef>
            </a:pPr>
            <a:r>
              <a:rPr lang="ru-RU" altLang="ru-RU" sz="1000">
                <a:cs typeface="Calibri" panose="020F0502020204030204" pitchFamily="34" charset="0"/>
              </a:rPr>
              <a:t>Джек Уилли (саксофон, клавишные), Керр Вайн (ударные), Майло Фитцпатрик (бас), Дункан Беллами (ударные). Фестиваль Jazz à Junas, 2022; 1 час 19 минут</a:t>
            </a:r>
          </a:p>
        </p:txBody>
      </p:sp>
      <p:sp>
        <p:nvSpPr>
          <p:cNvPr id="16389" name="object 5"/>
          <p:cNvSpPr>
            <a:spLocks noGrp="1"/>
          </p:cNvSpPr>
          <p:nvPr>
            <p:ph type="ftr" sz="quarter" idx="10"/>
          </p:nvPr>
        </p:nvSpPr>
        <p:spPr bwMode="auto">
          <a:xfrm>
            <a:off x="0" y="10225088"/>
            <a:ext cx="7556500" cy="1539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fontAlgn="base">
              <a:spcBef>
                <a:spcPct val="0"/>
              </a:spcBef>
              <a:spcAft>
                <a:spcPct val="0"/>
              </a:spcAft>
              <a:defRPr/>
            </a:pPr>
            <a:r>
              <a:rPr lang="ru-RU" altLang="ru-RU" dirty="0" smtClean="0">
                <a:solidFill>
                  <a:srgbClr val="808080"/>
                </a:solidFill>
                <a:latin typeface="Tahoma" panose="020B0604030504040204" pitchFamily="34" charset="0"/>
                <a:cs typeface="Tahoma" panose="020B0604030504040204" pitchFamily="34" charset="0"/>
              </a:rPr>
              <a:t>КОНТАКТЫ ДЛЯ ПРЕССЫ</a:t>
            </a:r>
            <a:r>
              <a:rPr lang="ru-RU" altLang="ru-RU" sz="1000" dirty="0" smtClean="0">
                <a:solidFill>
                  <a:srgbClr val="808080"/>
                </a:solidFill>
                <a:latin typeface="Tahoma" panose="020B0604030504040204" pitchFamily="34" charset="0"/>
                <a:cs typeface="Tahoma" panose="020B0604030504040204" pitchFamily="34" charset="0"/>
              </a:rPr>
              <a:t>: Кристин Арноль </a:t>
            </a:r>
            <a:r>
              <a:rPr lang="ru-RU" altLang="ru-RU" sz="1000" dirty="0" smtClean="0">
                <a:solidFill>
                  <a:srgbClr val="808080"/>
                </a:solidFill>
                <a:latin typeface="Tahoma" panose="020B0604030504040204" pitchFamily="34" charset="0"/>
                <a:cs typeface="Tahoma" panose="020B0604030504040204" pitchFamily="34" charset="0"/>
                <a:hlinkClick r:id="rId3"/>
              </a:rPr>
              <a:t>(carnol@mezzo.fr)</a:t>
            </a:r>
            <a:r>
              <a:rPr lang="ru-RU" altLang="ru-RU" sz="1000" dirty="0" smtClean="0">
                <a:solidFill>
                  <a:srgbClr val="808080"/>
                </a:solidFill>
                <a:latin typeface="Tahoma" panose="020B0604030504040204" pitchFamily="34" charset="0"/>
                <a:cs typeface="Tahoma" panose="020B0604030504040204" pitchFamily="34" charset="0"/>
              </a:rPr>
              <a:t>, Йоанн Жаке </a:t>
            </a:r>
            <a:r>
              <a:rPr lang="ru-RU" altLang="ru-RU" sz="1000" dirty="0" smtClean="0">
                <a:solidFill>
                  <a:srgbClr val="808080"/>
                </a:solidFill>
                <a:latin typeface="Tahoma" panose="020B0604030504040204" pitchFamily="34" charset="0"/>
                <a:cs typeface="Tahoma" panose="020B0604030504040204" pitchFamily="34" charset="0"/>
                <a:hlinkClick r:id="rId4"/>
              </a:rPr>
              <a:t>(yjacquet@mezzo.fr)</a:t>
            </a:r>
            <a:endParaRPr lang="ru-RU" altLang="ru-RU" dirty="0" smtClean="0">
              <a:solidFill>
                <a:srgbClr val="808080"/>
              </a:solidFill>
              <a:latin typeface="Tahoma" panose="020B0604030504040204" pitchFamily="34" charset="0"/>
              <a:cs typeface="Tahoma" panose="020B0604030504040204" pitchFamily="34" charset="0"/>
            </a:endParaRPr>
          </a:p>
        </p:txBody>
      </p:sp>
      <p:sp>
        <p:nvSpPr>
          <p:cNvPr id="16390" name="object 3"/>
          <p:cNvSpPr txBox="1">
            <a:spLocks noChangeArrowheads="1"/>
          </p:cNvSpPr>
          <p:nvPr/>
        </p:nvSpPr>
        <p:spPr bwMode="auto">
          <a:xfrm>
            <a:off x="3625850" y="269875"/>
            <a:ext cx="357981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buFont typeface="Arial" panose="020B0604020202020204" pitchFamily="34" charset="0"/>
              <a:buNone/>
            </a:pPr>
            <a:r>
              <a:rPr lang="ru-RU" altLang="ru-RU" sz="2400">
                <a:solidFill>
                  <a:srgbClr val="ADAAAA"/>
                </a:solidFill>
                <a:latin typeface="Arial" panose="020B0604020202020204" pitchFamily="34" charset="0"/>
                <a:cs typeface="Arial" panose="020B0604020202020204" pitchFamily="34" charset="0"/>
              </a:rPr>
              <a:t>ЛЕТО 2024 ГОДА</a:t>
            </a:r>
            <a:endParaRPr lang="ru-RU" altLang="en-US" sz="2400">
              <a:solidFill>
                <a:srgbClr val="ADAAAA"/>
              </a:solidFill>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object 2"/>
          <p:cNvSpPr>
            <a:spLocks/>
          </p:cNvSpPr>
          <p:nvPr/>
        </p:nvSpPr>
        <p:spPr bwMode="auto">
          <a:xfrm>
            <a:off x="0" y="819150"/>
            <a:ext cx="3657600" cy="390525"/>
          </a:xfrm>
          <a:custGeom>
            <a:avLst/>
            <a:gdLst>
              <a:gd name="T0" fmla="*/ 0 w 3657600"/>
              <a:gd name="T1" fmla="*/ 390512 h 390525"/>
              <a:gd name="T2" fmla="*/ 3657600 w 3657600"/>
              <a:gd name="T3" fmla="*/ 390512 h 390525"/>
              <a:gd name="T4" fmla="*/ 3657600 w 3657600"/>
              <a:gd name="T5" fmla="*/ 0 h 390525"/>
              <a:gd name="T6" fmla="*/ 0 w 3657600"/>
              <a:gd name="T7" fmla="*/ 0 h 390525"/>
              <a:gd name="T8" fmla="*/ 0 w 3657600"/>
              <a:gd name="T9" fmla="*/ 390512 h 3905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57600" h="390525">
                <a:moveTo>
                  <a:pt x="0" y="390512"/>
                </a:moveTo>
                <a:lnTo>
                  <a:pt x="3657600" y="390512"/>
                </a:lnTo>
                <a:lnTo>
                  <a:pt x="3657600" y="0"/>
                </a:lnTo>
                <a:lnTo>
                  <a:pt x="0" y="0"/>
                </a:lnTo>
                <a:lnTo>
                  <a:pt x="0" y="390512"/>
                </a:lnTo>
                <a:close/>
              </a:path>
            </a:pathLst>
          </a:custGeom>
          <a:solidFill>
            <a:srgbClr val="20847D"/>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8435" name="object 3"/>
          <p:cNvSpPr txBox="1">
            <a:spLocks noChangeArrowheads="1"/>
          </p:cNvSpPr>
          <p:nvPr/>
        </p:nvSpPr>
        <p:spPr bwMode="auto">
          <a:xfrm>
            <a:off x="436563" y="850900"/>
            <a:ext cx="32210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spcBef>
                <a:spcPts val="1838"/>
              </a:spcBef>
            </a:pPr>
            <a:r>
              <a:rPr lang="ru-RU" altLang="ru-RU" sz="2000">
                <a:solidFill>
                  <a:srgbClr val="FFFFFF"/>
                </a:solidFill>
                <a:latin typeface="Century Gothic" panose="020B0502020202020204" pitchFamily="34" charset="0"/>
                <a:ea typeface="Century Gothic" panose="020B0502020202020204" pitchFamily="34" charset="0"/>
                <a:cs typeface="Century Gothic" panose="020B0502020202020204" pitchFamily="34" charset="0"/>
              </a:rPr>
              <a:t>ТАНЕЦ</a:t>
            </a:r>
            <a:endParaRPr lang="ru-RU" altLang="ru-RU" sz="2000">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18436" name="object 4"/>
          <p:cNvSpPr txBox="1">
            <a:spLocks noChangeArrowheads="1"/>
          </p:cNvSpPr>
          <p:nvPr/>
        </p:nvSpPr>
        <p:spPr bwMode="auto">
          <a:xfrm>
            <a:off x="436563" y="1441450"/>
            <a:ext cx="7027862" cy="387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ru-RU" altLang="ru-RU" sz="2000" b="1">
                <a:solidFill>
                  <a:srgbClr val="20847D"/>
                </a:solidFill>
                <a:latin typeface="Century Gothic" panose="020B0502020202020204" pitchFamily="34" charset="0"/>
                <a:ea typeface="Century Gothic" panose="020B0502020202020204" pitchFamily="34" charset="0"/>
                <a:cs typeface="Century Gothic" panose="020B0502020202020204" pitchFamily="34" charset="0"/>
              </a:rPr>
              <a:t>ГАМБУРГСКИЙ БАЛЕТ, </a:t>
            </a:r>
            <a:r>
              <a:rPr lang="ru-RU" altLang="ru-RU" sz="2100" i="1">
                <a:solidFill>
                  <a:srgbClr val="20847D"/>
                </a:solidFill>
                <a:latin typeface="Century Gothic" panose="020B0502020202020204" pitchFamily="34" charset="0"/>
                <a:ea typeface="Century Gothic" panose="020B0502020202020204" pitchFamily="34" charset="0"/>
                <a:cs typeface="Century Gothic" panose="020B0502020202020204" pitchFamily="34" charset="0"/>
              </a:rPr>
              <a:t>балет месяца</a:t>
            </a:r>
            <a:endParaRPr lang="ru-RU" altLang="ru-RU" sz="210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spcBef>
                <a:spcPts val="1025"/>
              </a:spcBef>
            </a:pPr>
            <a:r>
              <a:rPr lang="ru-RU" altLang="ru-RU" sz="1000">
                <a:cs typeface="Calibri" panose="020F0502020204030204" pitchFamily="34" charset="0"/>
              </a:rPr>
              <a:t>Хореограф Джон Ноймайер — настоящий мастер неоклассического танца, благодаря которому Гамбургский балет стал мировым золотым стандартом. Его постановки представляют собой идеальный союз движений и музыки.</a:t>
            </a:r>
          </a:p>
          <a:p>
            <a:pPr eaLnBrk="1" hangingPunct="1">
              <a:spcBef>
                <a:spcPts val="825"/>
              </a:spcBef>
            </a:pPr>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Джон Ноймайер: </a:t>
            </a:r>
            <a:r>
              <a:rPr lang="ru-RU" altLang="ru-RU" sz="1200" b="1" i="1">
                <a:latin typeface="Century Gothic" panose="020B0502020202020204" pitchFamily="34" charset="0"/>
                <a:ea typeface="Century Gothic" panose="020B0502020202020204" pitchFamily="34" charset="0"/>
                <a:cs typeface="Century Gothic" panose="020B0502020202020204" pitchFamily="34" charset="0"/>
              </a:rPr>
              <a:t>Сон в летнюю ночь. </a:t>
            </a:r>
            <a:r>
              <a:rPr lang="ru-RU" altLang="ru-RU" sz="1200">
                <a:cs typeface="Calibri" panose="020F0502020204030204" pitchFamily="34" charset="0"/>
              </a:rPr>
              <a:t>Понедельник, 08.07, </a:t>
            </a:r>
            <a:r>
              <a:rPr lang="ru-RU" altLang="ru-RU" sz="1000">
                <a:cs typeface="Calibri" panose="020F0502020204030204" pitchFamily="34" charset="0"/>
              </a:rPr>
              <a:t>23:00</a:t>
            </a:r>
          </a:p>
          <a:p>
            <a:pPr eaLnBrk="1" hangingPunct="1">
              <a:spcBef>
                <a:spcPts val="75"/>
              </a:spcBef>
            </a:pPr>
            <a:r>
              <a:rPr lang="ru-RU" altLang="ru-RU" sz="1000">
                <a:cs typeface="Calibri" panose="020F0502020204030204" pitchFamily="34" charset="0"/>
              </a:rPr>
              <a:t>Гамбургский Балет. Хореография: Джон Ноймайер. Музыка:  Мендельсон-Бартольди, Лигети. </a:t>
            </a:r>
          </a:p>
          <a:p>
            <a:pPr eaLnBrk="1" hangingPunct="1">
              <a:spcBef>
                <a:spcPts val="75"/>
              </a:spcBef>
            </a:pPr>
            <a:r>
              <a:rPr lang="ru-RU" altLang="ru-RU" sz="1000">
                <a:cs typeface="Calibri" panose="020F0502020204030204" pitchFamily="34" charset="0"/>
              </a:rPr>
              <a:t>Гамбургский оперный театр, 2021; 2 часа</a:t>
            </a:r>
          </a:p>
          <a:p>
            <a:pPr eaLnBrk="1" hangingPunct="1">
              <a:spcBef>
                <a:spcPts val="13"/>
              </a:spcBef>
            </a:pPr>
            <a:endParaRPr lang="ru-RU" altLang="ru-RU" sz="900">
              <a:latin typeface="Times New Roman" panose="02020603050405020304" pitchFamily="18" charset="0"/>
              <a:cs typeface="Times New Roman" panose="02020603050405020304" pitchFamily="18" charset="0"/>
            </a:endParaRPr>
          </a:p>
          <a:p>
            <a:pPr eaLnBrk="1" hangingPunct="1"/>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Джон Ноймайер: </a:t>
            </a:r>
            <a:r>
              <a:rPr lang="ru-RU" altLang="ru-RU" sz="1200" b="1" i="1">
                <a:latin typeface="Century Gothic" panose="020B0502020202020204" pitchFamily="34" charset="0"/>
                <a:ea typeface="Century Gothic" panose="020B0502020202020204" pitchFamily="34" charset="0"/>
                <a:cs typeface="Century Gothic" panose="020B0502020202020204" pitchFamily="34" charset="0"/>
              </a:rPr>
              <a:t>Анна Каренина. </a:t>
            </a:r>
            <a:r>
              <a:rPr lang="ru-RU" altLang="ru-RU" sz="1200">
                <a:cs typeface="Calibri" panose="020F0502020204030204" pitchFamily="34" charset="0"/>
              </a:rPr>
              <a:t>Понедельник, 05.08, </a:t>
            </a:r>
            <a:r>
              <a:rPr lang="ru-RU" altLang="ru-RU" sz="1000">
                <a:cs typeface="Calibri" panose="020F0502020204030204" pitchFamily="34" charset="0"/>
              </a:rPr>
              <a:t>22:00. Гамбургский балет, Балет Большого театра, Национальный балет Канады</a:t>
            </a:r>
          </a:p>
          <a:p>
            <a:pPr eaLnBrk="1" hangingPunct="1"/>
            <a:r>
              <a:rPr lang="ru-RU" altLang="ru-RU" sz="1000">
                <a:cs typeface="Calibri" panose="020F0502020204030204" pitchFamily="34" charset="0"/>
              </a:rPr>
              <a:t>Гамбургский симфонический оркестр. Музыка: Чайковский, Шнитке, Кэт Стивенс/Юсуф Ислам</a:t>
            </a:r>
          </a:p>
          <a:p>
            <a:pPr eaLnBrk="1" hangingPunct="1">
              <a:spcBef>
                <a:spcPts val="63"/>
              </a:spcBef>
            </a:pPr>
            <a:r>
              <a:rPr lang="ru-RU" altLang="ru-RU" sz="1000">
                <a:cs typeface="Calibri" panose="020F0502020204030204" pitchFamily="34" charset="0"/>
              </a:rPr>
              <a:t>Хореография: Джон Ноймайер. Гамбургский оперный театр, 2022; 2 часа 38 минут</a:t>
            </a:r>
          </a:p>
          <a:p>
            <a:pPr eaLnBrk="1" hangingPunct="1"/>
            <a:endParaRPr lang="ru-RU" altLang="ru-RU" sz="1000">
              <a:latin typeface="Times New Roman" panose="02020603050405020304" pitchFamily="18" charset="0"/>
              <a:cs typeface="Times New Roman" panose="02020603050405020304" pitchFamily="18" charset="0"/>
            </a:endParaRPr>
          </a:p>
          <a:p>
            <a:pPr eaLnBrk="1" hangingPunct="1">
              <a:spcBef>
                <a:spcPts val="50"/>
              </a:spcBef>
            </a:pPr>
            <a:endParaRPr lang="ru-RU" altLang="ru-RU" sz="800">
              <a:latin typeface="Times New Roman" panose="02020603050405020304" pitchFamily="18" charset="0"/>
              <a:cs typeface="Times New Roman" panose="02020603050405020304" pitchFamily="18" charset="0"/>
            </a:endParaRPr>
          </a:p>
          <a:p>
            <a:pPr eaLnBrk="1" hangingPunct="1"/>
            <a:r>
              <a:rPr lang="ru-RU" altLang="ru-RU" sz="2000" b="1">
                <a:solidFill>
                  <a:srgbClr val="20847D"/>
                </a:solidFill>
                <a:latin typeface="Century Gothic" panose="020B0502020202020204" pitchFamily="34" charset="0"/>
                <a:ea typeface="Century Gothic" panose="020B0502020202020204" pitchFamily="34" charset="0"/>
                <a:cs typeface="Century Gothic" panose="020B0502020202020204" pitchFamily="34" charset="0"/>
              </a:rPr>
              <a:t>БАЛЕТ МАЛАНДЕНА</a:t>
            </a:r>
            <a:r>
              <a:rPr lang="ru-RU" altLang="ru-RU" sz="2000">
                <a:solidFill>
                  <a:srgbClr val="20847D"/>
                </a:solidFill>
                <a:latin typeface="Century Gothic" panose="020B0502020202020204" pitchFamily="34" charset="0"/>
                <a:ea typeface="Century Gothic" panose="020B0502020202020204" pitchFamily="34" charset="0"/>
                <a:cs typeface="Century Gothic" panose="020B0502020202020204" pitchFamily="34" charset="0"/>
              </a:rPr>
              <a:t>,</a:t>
            </a:r>
            <a:r>
              <a:rPr lang="ru-RU" altLang="ru-RU" sz="2000" b="1">
                <a:solidFill>
                  <a:srgbClr val="20847D"/>
                </a:solidFill>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2100" i="1">
                <a:solidFill>
                  <a:srgbClr val="20847D"/>
                </a:solidFill>
                <a:latin typeface="Century Gothic" panose="020B0502020202020204" pitchFamily="34" charset="0"/>
                <a:ea typeface="Century Gothic" panose="020B0502020202020204" pitchFamily="34" charset="0"/>
                <a:cs typeface="Century Gothic" panose="020B0502020202020204" pitchFamily="34" charset="0"/>
              </a:rPr>
              <a:t>балет месяца</a:t>
            </a:r>
            <a:endParaRPr lang="ru-RU" altLang="ru-RU" sz="2100">
              <a:latin typeface="Century Gothic" panose="020B0502020202020204" pitchFamily="34" charset="0"/>
              <a:ea typeface="Century Gothic" panose="020B0502020202020204" pitchFamily="34" charset="0"/>
              <a:cs typeface="Century Gothic" panose="020B0502020202020204" pitchFamily="34" charset="0"/>
            </a:endParaRPr>
          </a:p>
          <a:p>
            <a:pPr eaLnBrk="1" hangingPunct="1">
              <a:spcBef>
                <a:spcPts val="1025"/>
              </a:spcBef>
            </a:pPr>
            <a:r>
              <a:rPr lang="ru-RU" altLang="ru-RU" sz="1000">
                <a:cs typeface="Calibri" panose="020F0502020204030204" pitchFamily="34" charset="0"/>
              </a:rPr>
              <a:t>«Времена года» Вивальди в виде балета — это смелая, блестящая и успешная интерпретация хореографа Тьерри Маландена, его труппы из Биаррица и оркестра Королевской оперы Версаля. Современная и в то же время историческая постановка!</a:t>
            </a:r>
          </a:p>
          <a:p>
            <a:pPr eaLnBrk="1" hangingPunct="1">
              <a:spcBef>
                <a:spcPts val="50"/>
              </a:spcBef>
            </a:pPr>
            <a:endParaRPr lang="ru-RU" altLang="ru-RU" sz="900">
              <a:latin typeface="Times New Roman" panose="02020603050405020304" pitchFamily="18" charset="0"/>
              <a:cs typeface="Times New Roman" panose="02020603050405020304" pitchFamily="18" charset="0"/>
            </a:endParaRPr>
          </a:p>
          <a:p>
            <a:pPr eaLnBrk="1" hangingPunct="1"/>
            <a:r>
              <a:rPr lang="ru-RU" altLang="ru-RU" sz="1200" b="1">
                <a:latin typeface="Century Gothic" panose="020B0502020202020204" pitchFamily="34" charset="0"/>
                <a:ea typeface="Century Gothic" panose="020B0502020202020204" pitchFamily="34" charset="0"/>
                <a:cs typeface="Century Gothic" panose="020B0502020202020204" pitchFamily="34" charset="0"/>
              </a:rPr>
              <a:t>Тьерри Маланден: </a:t>
            </a:r>
            <a:r>
              <a:rPr lang="ru-RU" altLang="ru-RU" sz="1200" b="1" i="1">
                <a:latin typeface="Century Gothic" panose="020B0502020202020204" pitchFamily="34" charset="0"/>
                <a:ea typeface="Century Gothic" panose="020B0502020202020204" pitchFamily="34" charset="0"/>
                <a:cs typeface="Century Gothic" panose="020B0502020202020204" pitchFamily="34" charset="0"/>
              </a:rPr>
              <a:t>Времена года</a:t>
            </a:r>
            <a:r>
              <a:rPr lang="ru-RU" altLang="ru-RU" sz="1200">
                <a:latin typeface="Century Gothic" panose="020B0502020202020204" pitchFamily="34" charset="0"/>
                <a:ea typeface="Century Gothic" panose="020B0502020202020204" pitchFamily="34" charset="0"/>
                <a:cs typeface="Century Gothic" panose="020B0502020202020204" pitchFamily="34" charset="0"/>
              </a:rPr>
              <a:t>. </a:t>
            </a:r>
            <a:r>
              <a:rPr lang="ru-RU" altLang="ru-RU" sz="1200">
                <a:cs typeface="Calibri" panose="020F0502020204030204" pitchFamily="34" charset="0"/>
              </a:rPr>
              <a:t>Понедельник, 12.08, </a:t>
            </a:r>
            <a:r>
              <a:rPr lang="ru-RU" altLang="ru-RU" sz="1000">
                <a:cs typeface="Calibri" panose="020F0502020204030204" pitchFamily="34" charset="0"/>
              </a:rPr>
              <a:t>22:00. Балет Маландена, Биарриц</a:t>
            </a:r>
          </a:p>
          <a:p>
            <a:pPr eaLnBrk="1" hangingPunct="1"/>
            <a:r>
              <a:rPr lang="ru-RU" altLang="ru-RU" sz="1000">
                <a:cs typeface="Calibri" panose="020F0502020204030204" pitchFamily="34" charset="0"/>
              </a:rPr>
              <a:t>Хореография: Тьерри Маланден. Музыка: Вивальди, Гвидо</a:t>
            </a:r>
          </a:p>
          <a:p>
            <a:pPr eaLnBrk="1" hangingPunct="1"/>
            <a:r>
              <a:rPr lang="ru-RU" altLang="ru-RU" sz="1000">
                <a:cs typeface="Calibri" panose="020F0502020204030204" pitchFamily="34" charset="0"/>
              </a:rPr>
              <a:t>Королевская опера Версаля, 2023; 1 час 7 минут</a:t>
            </a:r>
          </a:p>
        </p:txBody>
      </p:sp>
      <p:sp>
        <p:nvSpPr>
          <p:cNvPr id="18437" name="object 5"/>
          <p:cNvSpPr>
            <a:spLocks noGrp="1"/>
          </p:cNvSpPr>
          <p:nvPr>
            <p:ph type="ftr" sz="quarter" idx="10"/>
          </p:nvPr>
        </p:nvSpPr>
        <p:spPr bwMode="auto">
          <a:xfrm>
            <a:off x="0" y="10225088"/>
            <a:ext cx="7556500" cy="1539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fontAlgn="base">
              <a:spcBef>
                <a:spcPct val="0"/>
              </a:spcBef>
              <a:spcAft>
                <a:spcPct val="0"/>
              </a:spcAft>
              <a:defRPr/>
            </a:pPr>
            <a:r>
              <a:rPr lang="ru-RU" altLang="ru-RU" dirty="0" smtClean="0">
                <a:solidFill>
                  <a:srgbClr val="808080"/>
                </a:solidFill>
                <a:latin typeface="Tahoma" panose="020B0604030504040204" pitchFamily="34" charset="0"/>
                <a:cs typeface="Tahoma" panose="020B0604030504040204" pitchFamily="34" charset="0"/>
              </a:rPr>
              <a:t>КОНТАКТЫ ДЛЯ ПРЕССЫ</a:t>
            </a:r>
            <a:r>
              <a:rPr lang="ru-RU" altLang="ru-RU" sz="1000" dirty="0" smtClean="0">
                <a:solidFill>
                  <a:srgbClr val="808080"/>
                </a:solidFill>
                <a:latin typeface="Tahoma" panose="020B0604030504040204" pitchFamily="34" charset="0"/>
                <a:cs typeface="Tahoma" panose="020B0604030504040204" pitchFamily="34" charset="0"/>
              </a:rPr>
              <a:t>: Кристин Арноль </a:t>
            </a:r>
            <a:r>
              <a:rPr lang="ru-RU" altLang="ru-RU" sz="1000" dirty="0" smtClean="0">
                <a:solidFill>
                  <a:srgbClr val="808080"/>
                </a:solidFill>
                <a:latin typeface="Tahoma" panose="020B0604030504040204" pitchFamily="34" charset="0"/>
                <a:cs typeface="Tahoma" panose="020B0604030504040204" pitchFamily="34" charset="0"/>
                <a:hlinkClick r:id="rId3"/>
              </a:rPr>
              <a:t>(carnol@mezzo.fr)</a:t>
            </a:r>
            <a:r>
              <a:rPr lang="ru-RU" altLang="ru-RU" sz="1000" dirty="0" smtClean="0">
                <a:solidFill>
                  <a:srgbClr val="808080"/>
                </a:solidFill>
                <a:latin typeface="Tahoma" panose="020B0604030504040204" pitchFamily="34" charset="0"/>
                <a:cs typeface="Tahoma" panose="020B0604030504040204" pitchFamily="34" charset="0"/>
              </a:rPr>
              <a:t>, Йоанн Жаке </a:t>
            </a:r>
            <a:r>
              <a:rPr lang="ru-RU" altLang="ru-RU" sz="1000" dirty="0" smtClean="0">
                <a:solidFill>
                  <a:srgbClr val="808080"/>
                </a:solidFill>
                <a:latin typeface="Tahoma" panose="020B0604030504040204" pitchFamily="34" charset="0"/>
                <a:cs typeface="Tahoma" panose="020B0604030504040204" pitchFamily="34" charset="0"/>
                <a:hlinkClick r:id="rId4"/>
              </a:rPr>
              <a:t>(yjacquet@mezzo.fr)</a:t>
            </a:r>
            <a:endParaRPr lang="ru-RU" altLang="ru-RU" dirty="0" smtClean="0">
              <a:solidFill>
                <a:srgbClr val="808080"/>
              </a:solidFill>
              <a:latin typeface="Tahoma" panose="020B0604030504040204" pitchFamily="34" charset="0"/>
              <a:cs typeface="Tahoma" panose="020B0604030504040204" pitchFamily="34" charset="0"/>
            </a:endParaRPr>
          </a:p>
        </p:txBody>
      </p:sp>
      <p:sp>
        <p:nvSpPr>
          <p:cNvPr id="18438" name="object 3"/>
          <p:cNvSpPr txBox="1">
            <a:spLocks noChangeArrowheads="1"/>
          </p:cNvSpPr>
          <p:nvPr/>
        </p:nvSpPr>
        <p:spPr bwMode="auto">
          <a:xfrm>
            <a:off x="3625850" y="269875"/>
            <a:ext cx="357981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buFont typeface="Arial" panose="020B0604020202020204" pitchFamily="34" charset="0"/>
              <a:buNone/>
            </a:pPr>
            <a:r>
              <a:rPr lang="ru-RU" altLang="ru-RU" sz="2400">
                <a:solidFill>
                  <a:srgbClr val="ADAAAA"/>
                </a:solidFill>
                <a:latin typeface="Arial" panose="020B0604020202020204" pitchFamily="34" charset="0"/>
                <a:cs typeface="Arial" panose="020B0604020202020204" pitchFamily="34" charset="0"/>
              </a:rPr>
              <a:t>ЛЕТО 2024 ГОДА</a:t>
            </a:r>
            <a:endParaRPr lang="ru-RU" altLang="en-US" sz="2400">
              <a:solidFill>
                <a:srgbClr val="ADAAAA"/>
              </a:solidFill>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80808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407</Words>
  <Application>Microsoft Office PowerPoint</Application>
  <PresentationFormat>Произвольный</PresentationFormat>
  <Paragraphs>306</Paragraphs>
  <Slides>9</Slides>
  <Notes>9</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9</vt:i4>
      </vt:variant>
    </vt:vector>
  </HeadingPairs>
  <TitlesOfParts>
    <vt:vector size="16" baseType="lpstr">
      <vt:lpstr>Gilroy-Regular-Identity-H</vt:lpstr>
      <vt:lpstr>Arial</vt:lpstr>
      <vt:lpstr>Calibri</vt:lpstr>
      <vt:lpstr>Century Gothic</vt:lpstr>
      <vt:lpstr>Tahoma</vt:lpstr>
      <vt:lpstr>Times New Roman</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Kashtanova, Svetlana (Janus Worldwide)</dc:creator>
  <cp:lastModifiedBy>Musikhin, Aleksey (Janus Worldwide)</cp:lastModifiedBy>
  <cp:revision>9</cp:revision>
  <dcterms:created xsi:type="dcterms:W3CDTF">2024-06-04T13:23:27Z</dcterms:created>
  <dcterms:modified xsi:type="dcterms:W3CDTF">2024-06-10T15:29:36Z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2024-05-30T00:00:00Z</vt:filetime>
  </property>
  <property fmtid="{D5CDD505-2E9C-101B-9397-08002B2CF9AE}" pid="3" name="LastSaved">
    <vt:filetime>2024-06-04T00:00:00Z</vt:filetime>
  </property>
</Properties>
</file>